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7" r:id="rId3"/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DM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DMSans-bold.fntdata"/><Relationship Id="rId12" Type="http://schemas.openxmlformats.org/officeDocument/2006/relationships/font" Target="fonts/DM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DMSans-boldItalic.fntdata"/><Relationship Id="rId14" Type="http://schemas.openxmlformats.org/officeDocument/2006/relationships/font" Target="fonts/DM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showMasterSp="0">
  <p:cSld name="1_Title + 1 column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334650" y="133076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14" name="Google Shape;14;p2"/>
          <p:cNvGrpSpPr/>
          <p:nvPr/>
        </p:nvGrpSpPr>
        <p:grpSpPr>
          <a:xfrm>
            <a:off x="439446" y="4655893"/>
            <a:ext cx="8198992" cy="469800"/>
            <a:chOff x="347501" y="5899288"/>
            <a:chExt cx="11511125" cy="862288"/>
          </a:xfrm>
        </p:grpSpPr>
        <p:grpSp>
          <p:nvGrpSpPr>
            <p:cNvPr id="15" name="Google Shape;15;p2"/>
            <p:cNvGrpSpPr/>
            <p:nvPr/>
          </p:nvGrpSpPr>
          <p:grpSpPr>
            <a:xfrm>
              <a:off x="6286500" y="5899288"/>
              <a:ext cx="5572126" cy="862288"/>
              <a:chOff x="477110" y="4905446"/>
              <a:chExt cx="11078677" cy="171442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6913640" y="4905446"/>
                <a:ext cx="4642147" cy="1714429"/>
              </a:xfrm>
              <a:custGeom>
                <a:rect b="b" l="l" r="r" t="t"/>
                <a:pathLst>
                  <a:path extrusionOk="0" h="1771805" w="4797505">
                    <a:moveTo>
                      <a:pt x="4794342" y="184721"/>
                    </a:moveTo>
                    <a:cubicBezTo>
                      <a:pt x="4799112" y="137019"/>
                      <a:pt x="4787527" y="98176"/>
                      <a:pt x="4759588" y="70236"/>
                    </a:cubicBezTo>
                    <a:cubicBezTo>
                      <a:pt x="4733692" y="43658"/>
                      <a:pt x="4698256" y="32074"/>
                      <a:pt x="4668953" y="27303"/>
                    </a:cubicBezTo>
                    <a:cubicBezTo>
                      <a:pt x="4659412" y="16400"/>
                      <a:pt x="4643739" y="8222"/>
                      <a:pt x="4624657" y="6178"/>
                    </a:cubicBezTo>
                    <a:cubicBezTo>
                      <a:pt x="4593310" y="2771"/>
                      <a:pt x="4566052" y="18444"/>
                      <a:pt x="4564007" y="39570"/>
                    </a:cubicBezTo>
                    <a:cubicBezTo>
                      <a:pt x="4561963" y="61377"/>
                      <a:pt x="4585814" y="81820"/>
                      <a:pt x="4616480" y="84546"/>
                    </a:cubicBezTo>
                    <a:cubicBezTo>
                      <a:pt x="4636242" y="86591"/>
                      <a:pt x="4653961" y="81139"/>
                      <a:pt x="4665545" y="71598"/>
                    </a:cubicBezTo>
                    <a:cubicBezTo>
                      <a:pt x="4686671" y="75687"/>
                      <a:pt x="4711203" y="83865"/>
                      <a:pt x="4727559" y="101583"/>
                    </a:cubicBezTo>
                    <a:cubicBezTo>
                      <a:pt x="4745958" y="119982"/>
                      <a:pt x="4753454" y="145878"/>
                      <a:pt x="4750047" y="180633"/>
                    </a:cubicBezTo>
                    <a:cubicBezTo>
                      <a:pt x="4742551" y="254912"/>
                      <a:pt x="4715974" y="366672"/>
                      <a:pt x="4663501" y="456625"/>
                    </a:cubicBezTo>
                    <a:cubicBezTo>
                      <a:pt x="4655323" y="470255"/>
                      <a:pt x="4647146" y="483203"/>
                      <a:pt x="4638968" y="494787"/>
                    </a:cubicBezTo>
                    <a:cubicBezTo>
                      <a:pt x="4629428" y="494787"/>
                      <a:pt x="4619888" y="499558"/>
                      <a:pt x="4613073" y="507054"/>
                    </a:cubicBezTo>
                    <a:cubicBezTo>
                      <a:pt x="4561963" y="567023"/>
                      <a:pt x="4499268" y="593600"/>
                      <a:pt x="4430440" y="593600"/>
                    </a:cubicBezTo>
                    <a:cubicBezTo>
                      <a:pt x="4365020" y="591555"/>
                      <a:pt x="4306414" y="562252"/>
                      <a:pt x="4257349" y="504328"/>
                    </a:cubicBezTo>
                    <a:cubicBezTo>
                      <a:pt x="4250534" y="496150"/>
                      <a:pt x="4240993" y="492062"/>
                      <a:pt x="4231453" y="492062"/>
                    </a:cubicBezTo>
                    <a:cubicBezTo>
                      <a:pt x="4223275" y="480477"/>
                      <a:pt x="4214417" y="467529"/>
                      <a:pt x="4206920" y="453900"/>
                    </a:cubicBezTo>
                    <a:cubicBezTo>
                      <a:pt x="4153766" y="363946"/>
                      <a:pt x="4126507" y="252186"/>
                      <a:pt x="4119011" y="178588"/>
                    </a:cubicBezTo>
                    <a:cubicBezTo>
                      <a:pt x="4115604" y="143834"/>
                      <a:pt x="4122419" y="117938"/>
                      <a:pt x="4140818" y="99538"/>
                    </a:cubicBezTo>
                    <a:cubicBezTo>
                      <a:pt x="4157855" y="81820"/>
                      <a:pt x="4181706" y="73643"/>
                      <a:pt x="4203513" y="69554"/>
                    </a:cubicBezTo>
                    <a:cubicBezTo>
                      <a:pt x="4214417" y="79095"/>
                      <a:pt x="4232816" y="84546"/>
                      <a:pt x="4252578" y="82502"/>
                    </a:cubicBezTo>
                    <a:cubicBezTo>
                      <a:pt x="4283926" y="79095"/>
                      <a:pt x="4307777" y="59332"/>
                      <a:pt x="4305051" y="37525"/>
                    </a:cubicBezTo>
                    <a:cubicBezTo>
                      <a:pt x="4303007" y="15718"/>
                      <a:pt x="4275748" y="726"/>
                      <a:pt x="4244401" y="4134"/>
                    </a:cubicBezTo>
                    <a:cubicBezTo>
                      <a:pt x="4225320" y="6178"/>
                      <a:pt x="4208964" y="14356"/>
                      <a:pt x="4199424" y="25259"/>
                    </a:cubicBezTo>
                    <a:cubicBezTo>
                      <a:pt x="4170121" y="30029"/>
                      <a:pt x="4135366" y="42296"/>
                      <a:pt x="4109471" y="68191"/>
                    </a:cubicBezTo>
                    <a:cubicBezTo>
                      <a:pt x="4081531" y="96131"/>
                      <a:pt x="4069946" y="134975"/>
                      <a:pt x="4075398" y="183359"/>
                    </a:cubicBezTo>
                    <a:cubicBezTo>
                      <a:pt x="4083575" y="262408"/>
                      <a:pt x="4118330" y="413012"/>
                      <a:pt x="4196698" y="520002"/>
                    </a:cubicBezTo>
                    <a:cubicBezTo>
                      <a:pt x="4194654" y="530224"/>
                      <a:pt x="4197380" y="541127"/>
                      <a:pt x="4204195" y="549986"/>
                    </a:cubicBezTo>
                    <a:cubicBezTo>
                      <a:pt x="4258712" y="614044"/>
                      <a:pt x="4319362" y="647435"/>
                      <a:pt x="4391597" y="660383"/>
                    </a:cubicBezTo>
                    <a:lnTo>
                      <a:pt x="4391597" y="928880"/>
                    </a:lnTo>
                    <a:cubicBezTo>
                      <a:pt x="4392960" y="972494"/>
                      <a:pt x="4385464" y="1027011"/>
                      <a:pt x="4318680" y="1031099"/>
                    </a:cubicBezTo>
                    <a:lnTo>
                      <a:pt x="3718992" y="1031099"/>
                    </a:lnTo>
                    <a:lnTo>
                      <a:pt x="3638579" y="673331"/>
                    </a:lnTo>
                    <a:cubicBezTo>
                      <a:pt x="3636535" y="665153"/>
                      <a:pt x="3632446" y="659020"/>
                      <a:pt x="3626313" y="654250"/>
                    </a:cubicBezTo>
                    <a:cubicBezTo>
                      <a:pt x="3620861" y="649480"/>
                      <a:pt x="3613365" y="647435"/>
                      <a:pt x="3604506" y="646754"/>
                    </a:cubicBezTo>
                    <a:lnTo>
                      <a:pt x="3603825" y="646754"/>
                    </a:lnTo>
                    <a:cubicBezTo>
                      <a:pt x="3595647" y="646754"/>
                      <a:pt x="3588151" y="649480"/>
                      <a:pt x="3582018" y="654931"/>
                    </a:cubicBezTo>
                    <a:cubicBezTo>
                      <a:pt x="3576566" y="659702"/>
                      <a:pt x="3571796" y="666516"/>
                      <a:pt x="3570433" y="674694"/>
                    </a:cubicBezTo>
                    <a:lnTo>
                      <a:pt x="3504331" y="1030418"/>
                    </a:lnTo>
                    <a:lnTo>
                      <a:pt x="3404837" y="1030418"/>
                    </a:lnTo>
                    <a:lnTo>
                      <a:pt x="3272633" y="319651"/>
                    </a:lnTo>
                    <a:cubicBezTo>
                      <a:pt x="3271270" y="311474"/>
                      <a:pt x="3267182" y="303978"/>
                      <a:pt x="3261048" y="298526"/>
                    </a:cubicBezTo>
                    <a:cubicBezTo>
                      <a:pt x="3254915" y="293074"/>
                      <a:pt x="3246738" y="290348"/>
                      <a:pt x="3238560" y="290348"/>
                    </a:cubicBezTo>
                    <a:cubicBezTo>
                      <a:pt x="3230382" y="290348"/>
                      <a:pt x="3222205" y="293756"/>
                      <a:pt x="3216072" y="298526"/>
                    </a:cubicBezTo>
                    <a:cubicBezTo>
                      <a:pt x="3209938" y="303978"/>
                      <a:pt x="3205850" y="311474"/>
                      <a:pt x="3204487" y="319651"/>
                    </a:cubicBezTo>
                    <a:lnTo>
                      <a:pt x="3060016" y="1199421"/>
                    </a:lnTo>
                    <a:lnTo>
                      <a:pt x="3046387" y="1041321"/>
                    </a:lnTo>
                    <a:cubicBezTo>
                      <a:pt x="3045706" y="1032462"/>
                      <a:pt x="3041617" y="1024285"/>
                      <a:pt x="3035484" y="1018833"/>
                    </a:cubicBezTo>
                    <a:cubicBezTo>
                      <a:pt x="3029351" y="1013381"/>
                      <a:pt x="3021173" y="1009293"/>
                      <a:pt x="3012314" y="1009293"/>
                    </a:cubicBezTo>
                    <a:lnTo>
                      <a:pt x="2970745" y="1009293"/>
                    </a:lnTo>
                    <a:lnTo>
                      <a:pt x="2970745" y="1008611"/>
                    </a:lnTo>
                    <a:lnTo>
                      <a:pt x="2938716" y="1008611"/>
                    </a:lnTo>
                    <a:lnTo>
                      <a:pt x="2909413" y="1008611"/>
                    </a:lnTo>
                    <a:lnTo>
                      <a:pt x="1420414" y="1008611"/>
                    </a:lnTo>
                    <a:lnTo>
                      <a:pt x="1399289" y="1008611"/>
                    </a:lnTo>
                    <a:lnTo>
                      <a:pt x="1380889" y="1008611"/>
                    </a:lnTo>
                    <a:cubicBezTo>
                      <a:pt x="1372030" y="1008611"/>
                      <a:pt x="1363853" y="1012018"/>
                      <a:pt x="1358401" y="1016789"/>
                    </a:cubicBezTo>
                    <a:cubicBezTo>
                      <a:pt x="1352268" y="1022240"/>
                      <a:pt x="1347498" y="1029736"/>
                      <a:pt x="1346816" y="1037914"/>
                    </a:cubicBezTo>
                    <a:lnTo>
                      <a:pt x="1250048" y="1495176"/>
                    </a:lnTo>
                    <a:lnTo>
                      <a:pt x="1083771" y="567023"/>
                    </a:lnTo>
                    <a:cubicBezTo>
                      <a:pt x="1082408" y="558845"/>
                      <a:pt x="1078319" y="551349"/>
                      <a:pt x="1072186" y="545897"/>
                    </a:cubicBezTo>
                    <a:cubicBezTo>
                      <a:pt x="1066053" y="540446"/>
                      <a:pt x="1058557" y="537720"/>
                      <a:pt x="1049698" y="537720"/>
                    </a:cubicBezTo>
                    <a:lnTo>
                      <a:pt x="1049016" y="537720"/>
                    </a:lnTo>
                    <a:lnTo>
                      <a:pt x="1048335" y="537720"/>
                    </a:lnTo>
                    <a:cubicBezTo>
                      <a:pt x="1040157" y="537720"/>
                      <a:pt x="1031980" y="541808"/>
                      <a:pt x="1025847" y="547260"/>
                    </a:cubicBezTo>
                    <a:cubicBezTo>
                      <a:pt x="1019713" y="552712"/>
                      <a:pt x="1015625" y="560889"/>
                      <a:pt x="1014943" y="569748"/>
                    </a:cubicBezTo>
                    <a:lnTo>
                      <a:pt x="978144" y="1009293"/>
                    </a:lnTo>
                    <a:lnTo>
                      <a:pt x="899094" y="1009293"/>
                    </a:lnTo>
                    <a:cubicBezTo>
                      <a:pt x="890235" y="1009293"/>
                      <a:pt x="882739" y="1012700"/>
                      <a:pt x="876606" y="1017470"/>
                    </a:cubicBezTo>
                    <a:cubicBezTo>
                      <a:pt x="870473" y="1022922"/>
                      <a:pt x="866384" y="1029736"/>
                      <a:pt x="865021" y="1038595"/>
                    </a:cubicBezTo>
                    <a:lnTo>
                      <a:pt x="805052" y="1289374"/>
                    </a:lnTo>
                    <a:lnTo>
                      <a:pt x="775068" y="1052906"/>
                    </a:lnTo>
                    <a:cubicBezTo>
                      <a:pt x="773705" y="1044729"/>
                      <a:pt x="768935" y="1037914"/>
                      <a:pt x="762801" y="1033144"/>
                    </a:cubicBezTo>
                    <a:cubicBezTo>
                      <a:pt x="756668" y="1028374"/>
                      <a:pt x="749172" y="1025648"/>
                      <a:pt x="740995" y="1025648"/>
                    </a:cubicBezTo>
                    <a:lnTo>
                      <a:pt x="3651" y="1025648"/>
                    </a:lnTo>
                    <a:lnTo>
                      <a:pt x="3651" y="1095157"/>
                    </a:lnTo>
                    <a:lnTo>
                      <a:pt x="713055" y="1095157"/>
                    </a:lnTo>
                    <a:lnTo>
                      <a:pt x="775749" y="1486999"/>
                    </a:lnTo>
                    <a:cubicBezTo>
                      <a:pt x="777794" y="1495176"/>
                      <a:pt x="781882" y="1501991"/>
                      <a:pt x="788016" y="1506761"/>
                    </a:cubicBezTo>
                    <a:cubicBezTo>
                      <a:pt x="794149" y="1511531"/>
                      <a:pt x="802326" y="1514257"/>
                      <a:pt x="810504" y="1514257"/>
                    </a:cubicBezTo>
                    <a:lnTo>
                      <a:pt x="810504" y="1514257"/>
                    </a:lnTo>
                    <a:cubicBezTo>
                      <a:pt x="818682" y="1514257"/>
                      <a:pt x="826178" y="1510850"/>
                      <a:pt x="832311" y="1506080"/>
                    </a:cubicBezTo>
                    <a:cubicBezTo>
                      <a:pt x="838444" y="1500628"/>
                      <a:pt x="842533" y="1493813"/>
                      <a:pt x="843896" y="1485636"/>
                    </a:cubicBezTo>
                    <a:lnTo>
                      <a:pt x="929079" y="1080165"/>
                    </a:lnTo>
                    <a:lnTo>
                      <a:pt x="1010173" y="1080165"/>
                    </a:lnTo>
                    <a:cubicBezTo>
                      <a:pt x="1019032" y="1080165"/>
                      <a:pt x="1027209" y="1076758"/>
                      <a:pt x="1033343" y="1071306"/>
                    </a:cubicBezTo>
                    <a:cubicBezTo>
                      <a:pt x="1039476" y="1065854"/>
                      <a:pt x="1043565" y="1057677"/>
                      <a:pt x="1044246" y="1048817"/>
                    </a:cubicBezTo>
                    <a:lnTo>
                      <a:pt x="1057875" y="890036"/>
                    </a:lnTo>
                    <a:lnTo>
                      <a:pt x="1216656" y="1740503"/>
                    </a:lnTo>
                    <a:cubicBezTo>
                      <a:pt x="1218019" y="1748681"/>
                      <a:pt x="1222108" y="1756177"/>
                      <a:pt x="1228241" y="1761629"/>
                    </a:cubicBezTo>
                    <a:cubicBezTo>
                      <a:pt x="1234375" y="1767080"/>
                      <a:pt x="1241871" y="1769806"/>
                      <a:pt x="1250730" y="1769806"/>
                    </a:cubicBezTo>
                    <a:cubicBezTo>
                      <a:pt x="1259589" y="1769806"/>
                      <a:pt x="1267085" y="1766399"/>
                      <a:pt x="1273218" y="1760947"/>
                    </a:cubicBezTo>
                    <a:cubicBezTo>
                      <a:pt x="1279351" y="1755495"/>
                      <a:pt x="1283440" y="1747999"/>
                      <a:pt x="1284803" y="1739822"/>
                    </a:cubicBezTo>
                    <a:lnTo>
                      <a:pt x="1410192" y="1078802"/>
                    </a:lnTo>
                    <a:lnTo>
                      <a:pt x="2907369" y="1078802"/>
                    </a:lnTo>
                    <a:lnTo>
                      <a:pt x="2936671" y="1078802"/>
                    </a:lnTo>
                    <a:lnTo>
                      <a:pt x="2968700" y="1078802"/>
                    </a:lnTo>
                    <a:lnTo>
                      <a:pt x="2968700" y="1078120"/>
                    </a:lnTo>
                    <a:lnTo>
                      <a:pt x="2978922" y="1078120"/>
                    </a:lnTo>
                    <a:lnTo>
                      <a:pt x="3015721" y="1497221"/>
                    </a:lnTo>
                    <a:cubicBezTo>
                      <a:pt x="3016403" y="1505398"/>
                      <a:pt x="3020492" y="1513576"/>
                      <a:pt x="3026625" y="1519027"/>
                    </a:cubicBezTo>
                    <a:cubicBezTo>
                      <a:pt x="3032758" y="1524479"/>
                      <a:pt x="3040254" y="1528568"/>
                      <a:pt x="3049113" y="1528568"/>
                    </a:cubicBezTo>
                    <a:lnTo>
                      <a:pt x="3049794" y="1528568"/>
                    </a:lnTo>
                    <a:lnTo>
                      <a:pt x="3050476" y="1528568"/>
                    </a:lnTo>
                    <a:cubicBezTo>
                      <a:pt x="3059335" y="1528568"/>
                      <a:pt x="3066831" y="1525161"/>
                      <a:pt x="3072964" y="1520390"/>
                    </a:cubicBezTo>
                    <a:cubicBezTo>
                      <a:pt x="3079097" y="1514939"/>
                      <a:pt x="3083186" y="1507443"/>
                      <a:pt x="3084549" y="1499265"/>
                    </a:cubicBezTo>
                    <a:lnTo>
                      <a:pt x="3237197" y="563615"/>
                    </a:lnTo>
                    <a:lnTo>
                      <a:pt x="3340098" y="1068580"/>
                    </a:lnTo>
                    <a:lnTo>
                      <a:pt x="3340098" y="1068580"/>
                    </a:lnTo>
                    <a:cubicBezTo>
                      <a:pt x="3341461" y="1076758"/>
                      <a:pt x="3345550" y="1084254"/>
                      <a:pt x="3351683" y="1089705"/>
                    </a:cubicBezTo>
                    <a:cubicBezTo>
                      <a:pt x="3357816" y="1095157"/>
                      <a:pt x="3365994" y="1098564"/>
                      <a:pt x="3374171" y="1098564"/>
                    </a:cubicBezTo>
                    <a:lnTo>
                      <a:pt x="3533634" y="1098564"/>
                    </a:lnTo>
                    <a:cubicBezTo>
                      <a:pt x="3541811" y="1098564"/>
                      <a:pt x="3549307" y="1095157"/>
                      <a:pt x="3555441" y="1090387"/>
                    </a:cubicBezTo>
                    <a:cubicBezTo>
                      <a:pt x="3561574" y="1085616"/>
                      <a:pt x="3565663" y="1078802"/>
                      <a:pt x="3567026" y="1069943"/>
                    </a:cubicBezTo>
                    <a:lnTo>
                      <a:pt x="3607232" y="842334"/>
                    </a:lnTo>
                    <a:lnTo>
                      <a:pt x="3656979" y="1071987"/>
                    </a:lnTo>
                    <a:cubicBezTo>
                      <a:pt x="3659023" y="1079483"/>
                      <a:pt x="3663112" y="1086298"/>
                      <a:pt x="3669245" y="1091068"/>
                    </a:cubicBezTo>
                    <a:cubicBezTo>
                      <a:pt x="3675378" y="1095838"/>
                      <a:pt x="3682875" y="1098564"/>
                      <a:pt x="3690371" y="1098564"/>
                    </a:cubicBezTo>
                    <a:cubicBezTo>
                      <a:pt x="3854603" y="1098564"/>
                      <a:pt x="4162625" y="1098564"/>
                      <a:pt x="4326858" y="1098564"/>
                    </a:cubicBezTo>
                    <a:cubicBezTo>
                      <a:pt x="4340487" y="1098564"/>
                      <a:pt x="4354798" y="1098564"/>
                      <a:pt x="4368427" y="1098564"/>
                    </a:cubicBezTo>
                    <a:cubicBezTo>
                      <a:pt x="4405226" y="1098564"/>
                      <a:pt x="4459744" y="1066536"/>
                      <a:pt x="4459744" y="1015426"/>
                    </a:cubicBezTo>
                    <a:lnTo>
                      <a:pt x="4459744" y="659020"/>
                    </a:lnTo>
                    <a:cubicBezTo>
                      <a:pt x="4532660" y="646072"/>
                      <a:pt x="4611710" y="615407"/>
                      <a:pt x="4665545" y="552030"/>
                    </a:cubicBezTo>
                    <a:cubicBezTo>
                      <a:pt x="4672360" y="543171"/>
                      <a:pt x="4675086" y="532268"/>
                      <a:pt x="4673042" y="522046"/>
                    </a:cubicBezTo>
                    <a:cubicBezTo>
                      <a:pt x="4752091" y="414375"/>
                      <a:pt x="4786846" y="264453"/>
                      <a:pt x="4794342" y="184721"/>
                    </a:cubicBezTo>
                    <a:close/>
                  </a:path>
                </a:pathLst>
              </a:custGeom>
              <a:solidFill>
                <a:srgbClr val="60BE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" name="Google Shape;17;p2"/>
              <p:cNvGrpSpPr/>
              <p:nvPr/>
            </p:nvGrpSpPr>
            <p:grpSpPr>
              <a:xfrm>
                <a:off x="477110" y="5658084"/>
                <a:ext cx="655351" cy="517912"/>
                <a:chOff x="6456816" y="5667609"/>
                <a:chExt cx="655351" cy="517912"/>
              </a:xfrm>
            </p:grpSpPr>
            <p:sp>
              <p:nvSpPr>
                <p:cNvPr id="18" name="Google Shape;18;p2"/>
                <p:cNvSpPr/>
                <p:nvPr/>
              </p:nvSpPr>
              <p:spPr>
                <a:xfrm>
                  <a:off x="6456816" y="5667609"/>
                  <a:ext cx="517913" cy="517912"/>
                </a:xfrm>
                <a:custGeom>
                  <a:rect b="b" l="l" r="r" t="t"/>
                  <a:pathLst>
                    <a:path extrusionOk="0" h="517912" w="517912">
                      <a:moveTo>
                        <a:pt x="460475" y="259443"/>
                      </a:moveTo>
                      <a:cubicBezTo>
                        <a:pt x="460475" y="370470"/>
                        <a:pt x="370470" y="460475"/>
                        <a:pt x="259443" y="460475"/>
                      </a:cubicBezTo>
                      <a:cubicBezTo>
                        <a:pt x="148416" y="460475"/>
                        <a:pt x="58411" y="370470"/>
                        <a:pt x="58411" y="259443"/>
                      </a:cubicBezTo>
                      <a:cubicBezTo>
                        <a:pt x="58411" y="148416"/>
                        <a:pt x="148416" y="58411"/>
                        <a:pt x="259443" y="58411"/>
                      </a:cubicBezTo>
                      <a:cubicBezTo>
                        <a:pt x="370470" y="58411"/>
                        <a:pt x="460475" y="148416"/>
                        <a:pt x="460475" y="259443"/>
                      </a:cubicBezTo>
                      <a:close/>
                    </a:path>
                  </a:pathLst>
                </a:custGeom>
                <a:noFill/>
                <a:ln cap="flat" cmpd="sng" w="108850">
                  <a:solidFill>
                    <a:srgbClr val="60BED4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6913640" y="5874290"/>
                  <a:ext cx="198527" cy="129467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60BED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" name="Google Shape;20;p2"/>
              <p:cNvSpPr/>
              <p:nvPr/>
            </p:nvSpPr>
            <p:spPr>
              <a:xfrm>
                <a:off x="995023" y="5898145"/>
                <a:ext cx="6479203" cy="65334"/>
              </a:xfrm>
              <a:prstGeom prst="rect">
                <a:avLst/>
              </a:prstGeom>
              <a:solidFill>
                <a:srgbClr val="60BE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347501" y="5899288"/>
              <a:ext cx="5572126" cy="862288"/>
              <a:chOff x="477110" y="4905446"/>
              <a:chExt cx="11078677" cy="171442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13640" y="4905446"/>
                <a:ext cx="4642147" cy="1714429"/>
              </a:xfrm>
              <a:custGeom>
                <a:rect b="b" l="l" r="r" t="t"/>
                <a:pathLst>
                  <a:path extrusionOk="0" h="1771805" w="4797505">
                    <a:moveTo>
                      <a:pt x="4794342" y="184721"/>
                    </a:moveTo>
                    <a:cubicBezTo>
                      <a:pt x="4799112" y="137019"/>
                      <a:pt x="4787527" y="98176"/>
                      <a:pt x="4759588" y="70236"/>
                    </a:cubicBezTo>
                    <a:cubicBezTo>
                      <a:pt x="4733692" y="43658"/>
                      <a:pt x="4698256" y="32074"/>
                      <a:pt x="4668953" y="27303"/>
                    </a:cubicBezTo>
                    <a:cubicBezTo>
                      <a:pt x="4659412" y="16400"/>
                      <a:pt x="4643739" y="8222"/>
                      <a:pt x="4624657" y="6178"/>
                    </a:cubicBezTo>
                    <a:cubicBezTo>
                      <a:pt x="4593310" y="2771"/>
                      <a:pt x="4566052" y="18444"/>
                      <a:pt x="4564007" y="39570"/>
                    </a:cubicBezTo>
                    <a:cubicBezTo>
                      <a:pt x="4561963" y="61377"/>
                      <a:pt x="4585814" y="81820"/>
                      <a:pt x="4616480" y="84546"/>
                    </a:cubicBezTo>
                    <a:cubicBezTo>
                      <a:pt x="4636242" y="86591"/>
                      <a:pt x="4653961" y="81139"/>
                      <a:pt x="4665545" y="71598"/>
                    </a:cubicBezTo>
                    <a:cubicBezTo>
                      <a:pt x="4686671" y="75687"/>
                      <a:pt x="4711203" y="83865"/>
                      <a:pt x="4727559" y="101583"/>
                    </a:cubicBezTo>
                    <a:cubicBezTo>
                      <a:pt x="4745958" y="119982"/>
                      <a:pt x="4753454" y="145878"/>
                      <a:pt x="4750047" y="180633"/>
                    </a:cubicBezTo>
                    <a:cubicBezTo>
                      <a:pt x="4742551" y="254912"/>
                      <a:pt x="4715974" y="366672"/>
                      <a:pt x="4663501" y="456625"/>
                    </a:cubicBezTo>
                    <a:cubicBezTo>
                      <a:pt x="4655323" y="470255"/>
                      <a:pt x="4647146" y="483203"/>
                      <a:pt x="4638968" y="494787"/>
                    </a:cubicBezTo>
                    <a:cubicBezTo>
                      <a:pt x="4629428" y="494787"/>
                      <a:pt x="4619888" y="499558"/>
                      <a:pt x="4613073" y="507054"/>
                    </a:cubicBezTo>
                    <a:cubicBezTo>
                      <a:pt x="4561963" y="567023"/>
                      <a:pt x="4499268" y="593600"/>
                      <a:pt x="4430440" y="593600"/>
                    </a:cubicBezTo>
                    <a:cubicBezTo>
                      <a:pt x="4365020" y="591555"/>
                      <a:pt x="4306414" y="562252"/>
                      <a:pt x="4257349" y="504328"/>
                    </a:cubicBezTo>
                    <a:cubicBezTo>
                      <a:pt x="4250534" y="496150"/>
                      <a:pt x="4240993" y="492062"/>
                      <a:pt x="4231453" y="492062"/>
                    </a:cubicBezTo>
                    <a:cubicBezTo>
                      <a:pt x="4223275" y="480477"/>
                      <a:pt x="4214417" y="467529"/>
                      <a:pt x="4206920" y="453900"/>
                    </a:cubicBezTo>
                    <a:cubicBezTo>
                      <a:pt x="4153766" y="363946"/>
                      <a:pt x="4126507" y="252186"/>
                      <a:pt x="4119011" y="178588"/>
                    </a:cubicBezTo>
                    <a:cubicBezTo>
                      <a:pt x="4115604" y="143834"/>
                      <a:pt x="4122419" y="117938"/>
                      <a:pt x="4140818" y="99538"/>
                    </a:cubicBezTo>
                    <a:cubicBezTo>
                      <a:pt x="4157855" y="81820"/>
                      <a:pt x="4181706" y="73643"/>
                      <a:pt x="4203513" y="69554"/>
                    </a:cubicBezTo>
                    <a:cubicBezTo>
                      <a:pt x="4214417" y="79095"/>
                      <a:pt x="4232816" y="84546"/>
                      <a:pt x="4252578" y="82502"/>
                    </a:cubicBezTo>
                    <a:cubicBezTo>
                      <a:pt x="4283926" y="79095"/>
                      <a:pt x="4307777" y="59332"/>
                      <a:pt x="4305051" y="37525"/>
                    </a:cubicBezTo>
                    <a:cubicBezTo>
                      <a:pt x="4303007" y="15718"/>
                      <a:pt x="4275748" y="726"/>
                      <a:pt x="4244401" y="4134"/>
                    </a:cubicBezTo>
                    <a:cubicBezTo>
                      <a:pt x="4225320" y="6178"/>
                      <a:pt x="4208964" y="14356"/>
                      <a:pt x="4199424" y="25259"/>
                    </a:cubicBezTo>
                    <a:cubicBezTo>
                      <a:pt x="4170121" y="30029"/>
                      <a:pt x="4135366" y="42296"/>
                      <a:pt x="4109471" y="68191"/>
                    </a:cubicBezTo>
                    <a:cubicBezTo>
                      <a:pt x="4081531" y="96131"/>
                      <a:pt x="4069946" y="134975"/>
                      <a:pt x="4075398" y="183359"/>
                    </a:cubicBezTo>
                    <a:cubicBezTo>
                      <a:pt x="4083575" y="262408"/>
                      <a:pt x="4118330" y="413012"/>
                      <a:pt x="4196698" y="520002"/>
                    </a:cubicBezTo>
                    <a:cubicBezTo>
                      <a:pt x="4194654" y="530224"/>
                      <a:pt x="4197380" y="541127"/>
                      <a:pt x="4204195" y="549986"/>
                    </a:cubicBezTo>
                    <a:cubicBezTo>
                      <a:pt x="4258712" y="614044"/>
                      <a:pt x="4319362" y="647435"/>
                      <a:pt x="4391597" y="660383"/>
                    </a:cubicBezTo>
                    <a:lnTo>
                      <a:pt x="4391597" y="928880"/>
                    </a:lnTo>
                    <a:cubicBezTo>
                      <a:pt x="4392960" y="972494"/>
                      <a:pt x="4385464" y="1027011"/>
                      <a:pt x="4318680" y="1031099"/>
                    </a:cubicBezTo>
                    <a:lnTo>
                      <a:pt x="3718992" y="1031099"/>
                    </a:lnTo>
                    <a:lnTo>
                      <a:pt x="3638579" y="673331"/>
                    </a:lnTo>
                    <a:cubicBezTo>
                      <a:pt x="3636535" y="665153"/>
                      <a:pt x="3632446" y="659020"/>
                      <a:pt x="3626313" y="654250"/>
                    </a:cubicBezTo>
                    <a:cubicBezTo>
                      <a:pt x="3620861" y="649480"/>
                      <a:pt x="3613365" y="647435"/>
                      <a:pt x="3604506" y="646754"/>
                    </a:cubicBezTo>
                    <a:lnTo>
                      <a:pt x="3603825" y="646754"/>
                    </a:lnTo>
                    <a:cubicBezTo>
                      <a:pt x="3595647" y="646754"/>
                      <a:pt x="3588151" y="649480"/>
                      <a:pt x="3582018" y="654931"/>
                    </a:cubicBezTo>
                    <a:cubicBezTo>
                      <a:pt x="3576566" y="659702"/>
                      <a:pt x="3571796" y="666516"/>
                      <a:pt x="3570433" y="674694"/>
                    </a:cubicBezTo>
                    <a:lnTo>
                      <a:pt x="3504331" y="1030418"/>
                    </a:lnTo>
                    <a:lnTo>
                      <a:pt x="3404837" y="1030418"/>
                    </a:lnTo>
                    <a:lnTo>
                      <a:pt x="3272633" y="319651"/>
                    </a:lnTo>
                    <a:cubicBezTo>
                      <a:pt x="3271270" y="311474"/>
                      <a:pt x="3267182" y="303978"/>
                      <a:pt x="3261048" y="298526"/>
                    </a:cubicBezTo>
                    <a:cubicBezTo>
                      <a:pt x="3254915" y="293074"/>
                      <a:pt x="3246738" y="290348"/>
                      <a:pt x="3238560" y="290348"/>
                    </a:cubicBezTo>
                    <a:cubicBezTo>
                      <a:pt x="3230382" y="290348"/>
                      <a:pt x="3222205" y="293756"/>
                      <a:pt x="3216072" y="298526"/>
                    </a:cubicBezTo>
                    <a:cubicBezTo>
                      <a:pt x="3209938" y="303978"/>
                      <a:pt x="3205850" y="311474"/>
                      <a:pt x="3204487" y="319651"/>
                    </a:cubicBezTo>
                    <a:lnTo>
                      <a:pt x="3060016" y="1199421"/>
                    </a:lnTo>
                    <a:lnTo>
                      <a:pt x="3046387" y="1041321"/>
                    </a:lnTo>
                    <a:cubicBezTo>
                      <a:pt x="3045706" y="1032462"/>
                      <a:pt x="3041617" y="1024285"/>
                      <a:pt x="3035484" y="1018833"/>
                    </a:cubicBezTo>
                    <a:cubicBezTo>
                      <a:pt x="3029351" y="1013381"/>
                      <a:pt x="3021173" y="1009293"/>
                      <a:pt x="3012314" y="1009293"/>
                    </a:cubicBezTo>
                    <a:lnTo>
                      <a:pt x="2970745" y="1009293"/>
                    </a:lnTo>
                    <a:lnTo>
                      <a:pt x="2970745" y="1008611"/>
                    </a:lnTo>
                    <a:lnTo>
                      <a:pt x="2938716" y="1008611"/>
                    </a:lnTo>
                    <a:lnTo>
                      <a:pt x="2909413" y="1008611"/>
                    </a:lnTo>
                    <a:lnTo>
                      <a:pt x="1420414" y="1008611"/>
                    </a:lnTo>
                    <a:lnTo>
                      <a:pt x="1399289" y="1008611"/>
                    </a:lnTo>
                    <a:lnTo>
                      <a:pt x="1380889" y="1008611"/>
                    </a:lnTo>
                    <a:cubicBezTo>
                      <a:pt x="1372030" y="1008611"/>
                      <a:pt x="1363853" y="1012018"/>
                      <a:pt x="1358401" y="1016789"/>
                    </a:cubicBezTo>
                    <a:cubicBezTo>
                      <a:pt x="1352268" y="1022240"/>
                      <a:pt x="1347498" y="1029736"/>
                      <a:pt x="1346816" y="1037914"/>
                    </a:cubicBezTo>
                    <a:lnTo>
                      <a:pt x="1250048" y="1495176"/>
                    </a:lnTo>
                    <a:lnTo>
                      <a:pt x="1083771" y="567023"/>
                    </a:lnTo>
                    <a:cubicBezTo>
                      <a:pt x="1082408" y="558845"/>
                      <a:pt x="1078319" y="551349"/>
                      <a:pt x="1072186" y="545897"/>
                    </a:cubicBezTo>
                    <a:cubicBezTo>
                      <a:pt x="1066053" y="540446"/>
                      <a:pt x="1058557" y="537720"/>
                      <a:pt x="1049698" y="537720"/>
                    </a:cubicBezTo>
                    <a:lnTo>
                      <a:pt x="1049016" y="537720"/>
                    </a:lnTo>
                    <a:lnTo>
                      <a:pt x="1048335" y="537720"/>
                    </a:lnTo>
                    <a:cubicBezTo>
                      <a:pt x="1040157" y="537720"/>
                      <a:pt x="1031980" y="541808"/>
                      <a:pt x="1025847" y="547260"/>
                    </a:cubicBezTo>
                    <a:cubicBezTo>
                      <a:pt x="1019713" y="552712"/>
                      <a:pt x="1015625" y="560889"/>
                      <a:pt x="1014943" y="569748"/>
                    </a:cubicBezTo>
                    <a:lnTo>
                      <a:pt x="978144" y="1009293"/>
                    </a:lnTo>
                    <a:lnTo>
                      <a:pt x="899094" y="1009293"/>
                    </a:lnTo>
                    <a:cubicBezTo>
                      <a:pt x="890235" y="1009293"/>
                      <a:pt x="882739" y="1012700"/>
                      <a:pt x="876606" y="1017470"/>
                    </a:cubicBezTo>
                    <a:cubicBezTo>
                      <a:pt x="870473" y="1022922"/>
                      <a:pt x="866384" y="1029736"/>
                      <a:pt x="865021" y="1038595"/>
                    </a:cubicBezTo>
                    <a:lnTo>
                      <a:pt x="805052" y="1289374"/>
                    </a:lnTo>
                    <a:lnTo>
                      <a:pt x="775068" y="1052906"/>
                    </a:lnTo>
                    <a:cubicBezTo>
                      <a:pt x="773705" y="1044729"/>
                      <a:pt x="768935" y="1037914"/>
                      <a:pt x="762801" y="1033144"/>
                    </a:cubicBezTo>
                    <a:cubicBezTo>
                      <a:pt x="756668" y="1028374"/>
                      <a:pt x="749172" y="1025648"/>
                      <a:pt x="740995" y="1025648"/>
                    </a:cubicBezTo>
                    <a:lnTo>
                      <a:pt x="3651" y="1025648"/>
                    </a:lnTo>
                    <a:lnTo>
                      <a:pt x="3651" y="1095157"/>
                    </a:lnTo>
                    <a:lnTo>
                      <a:pt x="713055" y="1095157"/>
                    </a:lnTo>
                    <a:lnTo>
                      <a:pt x="775749" y="1486999"/>
                    </a:lnTo>
                    <a:cubicBezTo>
                      <a:pt x="777794" y="1495176"/>
                      <a:pt x="781882" y="1501991"/>
                      <a:pt x="788016" y="1506761"/>
                    </a:cubicBezTo>
                    <a:cubicBezTo>
                      <a:pt x="794149" y="1511531"/>
                      <a:pt x="802326" y="1514257"/>
                      <a:pt x="810504" y="1514257"/>
                    </a:cubicBezTo>
                    <a:lnTo>
                      <a:pt x="810504" y="1514257"/>
                    </a:lnTo>
                    <a:cubicBezTo>
                      <a:pt x="818682" y="1514257"/>
                      <a:pt x="826178" y="1510850"/>
                      <a:pt x="832311" y="1506080"/>
                    </a:cubicBezTo>
                    <a:cubicBezTo>
                      <a:pt x="838444" y="1500628"/>
                      <a:pt x="842533" y="1493813"/>
                      <a:pt x="843896" y="1485636"/>
                    </a:cubicBezTo>
                    <a:lnTo>
                      <a:pt x="929079" y="1080165"/>
                    </a:lnTo>
                    <a:lnTo>
                      <a:pt x="1010173" y="1080165"/>
                    </a:lnTo>
                    <a:cubicBezTo>
                      <a:pt x="1019032" y="1080165"/>
                      <a:pt x="1027209" y="1076758"/>
                      <a:pt x="1033343" y="1071306"/>
                    </a:cubicBezTo>
                    <a:cubicBezTo>
                      <a:pt x="1039476" y="1065854"/>
                      <a:pt x="1043565" y="1057677"/>
                      <a:pt x="1044246" y="1048817"/>
                    </a:cubicBezTo>
                    <a:lnTo>
                      <a:pt x="1057875" y="890036"/>
                    </a:lnTo>
                    <a:lnTo>
                      <a:pt x="1216656" y="1740503"/>
                    </a:lnTo>
                    <a:cubicBezTo>
                      <a:pt x="1218019" y="1748681"/>
                      <a:pt x="1222108" y="1756177"/>
                      <a:pt x="1228241" y="1761629"/>
                    </a:cubicBezTo>
                    <a:cubicBezTo>
                      <a:pt x="1234375" y="1767080"/>
                      <a:pt x="1241871" y="1769806"/>
                      <a:pt x="1250730" y="1769806"/>
                    </a:cubicBezTo>
                    <a:cubicBezTo>
                      <a:pt x="1259589" y="1769806"/>
                      <a:pt x="1267085" y="1766399"/>
                      <a:pt x="1273218" y="1760947"/>
                    </a:cubicBezTo>
                    <a:cubicBezTo>
                      <a:pt x="1279351" y="1755495"/>
                      <a:pt x="1283440" y="1747999"/>
                      <a:pt x="1284803" y="1739822"/>
                    </a:cubicBezTo>
                    <a:lnTo>
                      <a:pt x="1410192" y="1078802"/>
                    </a:lnTo>
                    <a:lnTo>
                      <a:pt x="2907369" y="1078802"/>
                    </a:lnTo>
                    <a:lnTo>
                      <a:pt x="2936671" y="1078802"/>
                    </a:lnTo>
                    <a:lnTo>
                      <a:pt x="2968700" y="1078802"/>
                    </a:lnTo>
                    <a:lnTo>
                      <a:pt x="2968700" y="1078120"/>
                    </a:lnTo>
                    <a:lnTo>
                      <a:pt x="2978922" y="1078120"/>
                    </a:lnTo>
                    <a:lnTo>
                      <a:pt x="3015721" y="1497221"/>
                    </a:lnTo>
                    <a:cubicBezTo>
                      <a:pt x="3016403" y="1505398"/>
                      <a:pt x="3020492" y="1513576"/>
                      <a:pt x="3026625" y="1519027"/>
                    </a:cubicBezTo>
                    <a:cubicBezTo>
                      <a:pt x="3032758" y="1524479"/>
                      <a:pt x="3040254" y="1528568"/>
                      <a:pt x="3049113" y="1528568"/>
                    </a:cubicBezTo>
                    <a:lnTo>
                      <a:pt x="3049794" y="1528568"/>
                    </a:lnTo>
                    <a:lnTo>
                      <a:pt x="3050476" y="1528568"/>
                    </a:lnTo>
                    <a:cubicBezTo>
                      <a:pt x="3059335" y="1528568"/>
                      <a:pt x="3066831" y="1525161"/>
                      <a:pt x="3072964" y="1520390"/>
                    </a:cubicBezTo>
                    <a:cubicBezTo>
                      <a:pt x="3079097" y="1514939"/>
                      <a:pt x="3083186" y="1507443"/>
                      <a:pt x="3084549" y="1499265"/>
                    </a:cubicBezTo>
                    <a:lnTo>
                      <a:pt x="3237197" y="563615"/>
                    </a:lnTo>
                    <a:lnTo>
                      <a:pt x="3340098" y="1068580"/>
                    </a:lnTo>
                    <a:lnTo>
                      <a:pt x="3340098" y="1068580"/>
                    </a:lnTo>
                    <a:cubicBezTo>
                      <a:pt x="3341461" y="1076758"/>
                      <a:pt x="3345550" y="1084254"/>
                      <a:pt x="3351683" y="1089705"/>
                    </a:cubicBezTo>
                    <a:cubicBezTo>
                      <a:pt x="3357816" y="1095157"/>
                      <a:pt x="3365994" y="1098564"/>
                      <a:pt x="3374171" y="1098564"/>
                    </a:cubicBezTo>
                    <a:lnTo>
                      <a:pt x="3533634" y="1098564"/>
                    </a:lnTo>
                    <a:cubicBezTo>
                      <a:pt x="3541811" y="1098564"/>
                      <a:pt x="3549307" y="1095157"/>
                      <a:pt x="3555441" y="1090387"/>
                    </a:cubicBezTo>
                    <a:cubicBezTo>
                      <a:pt x="3561574" y="1085616"/>
                      <a:pt x="3565663" y="1078802"/>
                      <a:pt x="3567026" y="1069943"/>
                    </a:cubicBezTo>
                    <a:lnTo>
                      <a:pt x="3607232" y="842334"/>
                    </a:lnTo>
                    <a:lnTo>
                      <a:pt x="3656979" y="1071987"/>
                    </a:lnTo>
                    <a:cubicBezTo>
                      <a:pt x="3659023" y="1079483"/>
                      <a:pt x="3663112" y="1086298"/>
                      <a:pt x="3669245" y="1091068"/>
                    </a:cubicBezTo>
                    <a:cubicBezTo>
                      <a:pt x="3675378" y="1095838"/>
                      <a:pt x="3682875" y="1098564"/>
                      <a:pt x="3690371" y="1098564"/>
                    </a:cubicBezTo>
                    <a:cubicBezTo>
                      <a:pt x="3854603" y="1098564"/>
                      <a:pt x="4162625" y="1098564"/>
                      <a:pt x="4326858" y="1098564"/>
                    </a:cubicBezTo>
                    <a:cubicBezTo>
                      <a:pt x="4340487" y="1098564"/>
                      <a:pt x="4354798" y="1098564"/>
                      <a:pt x="4368427" y="1098564"/>
                    </a:cubicBezTo>
                    <a:cubicBezTo>
                      <a:pt x="4405226" y="1098564"/>
                      <a:pt x="4459744" y="1066536"/>
                      <a:pt x="4459744" y="1015426"/>
                    </a:cubicBezTo>
                    <a:lnTo>
                      <a:pt x="4459744" y="659020"/>
                    </a:lnTo>
                    <a:cubicBezTo>
                      <a:pt x="4532660" y="646072"/>
                      <a:pt x="4611710" y="615407"/>
                      <a:pt x="4665545" y="552030"/>
                    </a:cubicBezTo>
                    <a:cubicBezTo>
                      <a:pt x="4672360" y="543171"/>
                      <a:pt x="4675086" y="532268"/>
                      <a:pt x="4673042" y="522046"/>
                    </a:cubicBezTo>
                    <a:cubicBezTo>
                      <a:pt x="4752091" y="414375"/>
                      <a:pt x="4786846" y="264453"/>
                      <a:pt x="4794342" y="184721"/>
                    </a:cubicBezTo>
                    <a:close/>
                  </a:path>
                </a:pathLst>
              </a:custGeom>
              <a:solidFill>
                <a:srgbClr val="60BE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" name="Google Shape;23;p2"/>
              <p:cNvGrpSpPr/>
              <p:nvPr/>
            </p:nvGrpSpPr>
            <p:grpSpPr>
              <a:xfrm>
                <a:off x="477110" y="5658084"/>
                <a:ext cx="655351" cy="517912"/>
                <a:chOff x="6456816" y="5667609"/>
                <a:chExt cx="655351" cy="517912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>
                  <a:off x="6456816" y="5667609"/>
                  <a:ext cx="517913" cy="517912"/>
                </a:xfrm>
                <a:custGeom>
                  <a:rect b="b" l="l" r="r" t="t"/>
                  <a:pathLst>
                    <a:path extrusionOk="0" h="517912" w="517912">
                      <a:moveTo>
                        <a:pt x="460475" y="259443"/>
                      </a:moveTo>
                      <a:cubicBezTo>
                        <a:pt x="460475" y="370470"/>
                        <a:pt x="370470" y="460475"/>
                        <a:pt x="259443" y="460475"/>
                      </a:cubicBezTo>
                      <a:cubicBezTo>
                        <a:pt x="148416" y="460475"/>
                        <a:pt x="58411" y="370470"/>
                        <a:pt x="58411" y="259443"/>
                      </a:cubicBezTo>
                      <a:cubicBezTo>
                        <a:pt x="58411" y="148416"/>
                        <a:pt x="148416" y="58411"/>
                        <a:pt x="259443" y="58411"/>
                      </a:cubicBezTo>
                      <a:cubicBezTo>
                        <a:pt x="370470" y="58411"/>
                        <a:pt x="460475" y="148416"/>
                        <a:pt x="460475" y="259443"/>
                      </a:cubicBezTo>
                      <a:close/>
                    </a:path>
                  </a:pathLst>
                </a:custGeom>
                <a:noFill/>
                <a:ln cap="flat" cmpd="sng" w="108850">
                  <a:solidFill>
                    <a:srgbClr val="60BED4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913640" y="5874290"/>
                  <a:ext cx="198527" cy="129467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60BED4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>
                <a:off x="995023" y="5898145"/>
                <a:ext cx="6479203" cy="65334"/>
              </a:xfrm>
              <a:prstGeom prst="rect">
                <a:avLst/>
              </a:prstGeom>
              <a:solidFill>
                <a:srgbClr val="60BE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showMasterSp="0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0" name="Google Shape;100;p15"/>
          <p:cNvSpPr txBox="1"/>
          <p:nvPr>
            <p:ph idx="2" type="body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3" type="body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5"/>
          <p:cNvSpPr txBox="1"/>
          <p:nvPr>
            <p:ph idx="4" type="body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5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showMasterSp="0" type="titleOnly">
  <p:cSld name="TITLE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6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18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/>
          <p:nvPr>
            <p:ph idx="2" type="pic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aam slide layout" showMasterSp="0">
  <p:cSld name="4_Taam slide layou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-5400000">
            <a:off x="2768871" y="2830147"/>
            <a:ext cx="1140010" cy="11400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 rot="5400000">
            <a:off x="398418" y="367674"/>
            <a:ext cx="1140010" cy="114001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>
            <p:ph idx="2" type="pic"/>
          </p:nvPr>
        </p:nvSpPr>
        <p:spPr>
          <a:xfrm>
            <a:off x="511115" y="459357"/>
            <a:ext cx="3299603" cy="339018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showMasterSp="0">
  <p:cSld name="1_Title + 1 column 5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12700" y="4975226"/>
            <a:ext cx="3830638" cy="169863"/>
          </a:xfrm>
          <a:prstGeom prst="rect">
            <a:avLst/>
          </a:prstGeom>
          <a:solidFill>
            <a:srgbClr val="376E8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3827463" y="4975226"/>
            <a:ext cx="2727325" cy="169863"/>
          </a:xfrm>
          <a:prstGeom prst="rect">
            <a:avLst/>
          </a:prstGeom>
          <a:solidFill>
            <a:srgbClr val="266F8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6554788" y="4975226"/>
            <a:ext cx="1612900" cy="169863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67688" y="4975226"/>
            <a:ext cx="966788" cy="169863"/>
          </a:xfrm>
          <a:prstGeom prst="rect">
            <a:avLst/>
          </a:prstGeom>
          <a:solidFill>
            <a:srgbClr val="7EC0D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5666194" y="1473264"/>
            <a:ext cx="3007881" cy="3007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>
            <p:ph idx="2" type="pic"/>
          </p:nvPr>
        </p:nvSpPr>
        <p:spPr>
          <a:xfrm>
            <a:off x="5406279" y="1232034"/>
            <a:ext cx="3007881" cy="300788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1" name="Google Shape;41;p4"/>
          <p:cNvSpPr txBox="1"/>
          <p:nvPr>
            <p:ph type="title"/>
          </p:nvPr>
        </p:nvSpPr>
        <p:spPr>
          <a:xfrm>
            <a:off x="334650" y="133076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tyle slide layout" showMasterSp="0">
  <p:cSld name="1_Style slide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2169994" y="0"/>
            <a:ext cx="6730053" cy="5143500"/>
          </a:xfrm>
          <a:custGeom>
            <a:rect b="b" l="l" r="r" t="t"/>
            <a:pathLst>
              <a:path extrusionOk="0" h="6858000" w="9202402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21568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2413947" y="0"/>
            <a:ext cx="6730053" cy="5143500"/>
          </a:xfrm>
          <a:custGeom>
            <a:rect b="b" l="l" r="r" t="t"/>
            <a:pathLst>
              <a:path extrusionOk="0" h="6858000" w="9202402">
                <a:moveTo>
                  <a:pt x="2419756" y="0"/>
                </a:moveTo>
                <a:lnTo>
                  <a:pt x="9202402" y="0"/>
                </a:lnTo>
                <a:lnTo>
                  <a:pt x="91887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showMasterSp="0">
  <p:cSld name="1_Title + 1 column 6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6"/>
          <p:cNvGrpSpPr/>
          <p:nvPr/>
        </p:nvGrpSpPr>
        <p:grpSpPr>
          <a:xfrm>
            <a:off x="-1588" y="4831402"/>
            <a:ext cx="9145463" cy="320330"/>
            <a:chOff x="-1276350" y="3697287"/>
            <a:chExt cx="12192000" cy="427038"/>
          </a:xfrm>
        </p:grpSpPr>
        <p:cxnSp>
          <p:nvCxnSpPr>
            <p:cNvPr id="47" name="Google Shape;47;p6"/>
            <p:cNvCxnSpPr/>
            <p:nvPr/>
          </p:nvCxnSpPr>
          <p:spPr>
            <a:xfrm>
              <a:off x="-1276350" y="3697287"/>
              <a:ext cx="12192000" cy="0"/>
            </a:xfrm>
            <a:prstGeom prst="straightConnector1">
              <a:avLst/>
            </a:prstGeom>
            <a:noFill/>
            <a:ln cap="flat" cmpd="sng" w="25400">
              <a:solidFill>
                <a:srgbClr val="2E85A7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" name="Google Shape;48;p6"/>
            <p:cNvSpPr/>
            <p:nvPr/>
          </p:nvSpPr>
          <p:spPr>
            <a:xfrm>
              <a:off x="-1276350" y="3751346"/>
              <a:ext cx="12192000" cy="372979"/>
            </a:xfrm>
            <a:prstGeom prst="rect">
              <a:avLst/>
            </a:prstGeom>
            <a:solidFill>
              <a:srgbClr val="2E85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6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2" name="Google Shape;52;p6"/>
          <p:cNvSpPr txBox="1"/>
          <p:nvPr>
            <p:ph type="title"/>
          </p:nvPr>
        </p:nvSpPr>
        <p:spPr>
          <a:xfrm>
            <a:off x="333793" y="13213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46076" y="69850"/>
            <a:ext cx="782011" cy="783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Agenda slide layout" showMasterSp="0">
  <p:cSld name="3_Agenda slide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showMasterSp="0">
  <p:cSld name="1_Title + 1 column 7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-1588" y="7938"/>
            <a:ext cx="258763" cy="833438"/>
          </a:xfrm>
          <a:prstGeom prst="rect">
            <a:avLst/>
          </a:prstGeom>
          <a:solidFill>
            <a:srgbClr val="28A6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9" name="Google Shape;59;p8"/>
          <p:cNvSpPr txBox="1"/>
          <p:nvPr>
            <p:ph type="title"/>
          </p:nvPr>
        </p:nvSpPr>
        <p:spPr>
          <a:xfrm>
            <a:off x="334650" y="133076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sz="30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 showMasterSp="0">
  <p:cSld name="1_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8674200" y="4673700"/>
            <a:ext cx="469800" cy="469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373061" y="998078"/>
            <a:ext cx="2560640" cy="3885122"/>
          </a:xfrm>
          <a:prstGeom prst="roundRect">
            <a:avLst>
              <a:gd fmla="val 396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550983" y="1105202"/>
            <a:ext cx="110650" cy="3606545"/>
          </a:xfrm>
          <a:prstGeom prst="roundRect">
            <a:avLst>
              <a:gd fmla="val 50000" name="adj"/>
            </a:avLst>
          </a:prstGeom>
          <a:solidFill>
            <a:schemeClr val="lt1">
              <a:alpha val="4039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199375" y="147199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subTitle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b="1" i="0" sz="3000" u="none" cap="none" strike="noStrik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b="0" i="0" sz="2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46" name="Google Shape;146;p22"/>
          <p:cNvSpPr txBox="1"/>
          <p:nvPr>
            <p:ph type="title"/>
          </p:nvPr>
        </p:nvSpPr>
        <p:spPr>
          <a:xfrm>
            <a:off x="582382" y="289038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Como compartir una carpeta en Mendeley</a:t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1065601" y="1135647"/>
            <a:ext cx="6166624" cy="17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Mendeley no sólo como es un gestor de referencias bibliográficas, sino que sirve como herramienta de participación y colaboración. 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 característica se puede llevar a cabo mediante la creación de grupos o bien compartiendo con la comunidad de usuarios de forma general.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1755" y="3133350"/>
            <a:ext cx="3338792" cy="1853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54" name="Google Shape;154;p23"/>
          <p:cNvSpPr txBox="1"/>
          <p:nvPr>
            <p:ph type="title"/>
          </p:nvPr>
        </p:nvSpPr>
        <p:spPr>
          <a:xfrm>
            <a:off x="582382" y="289038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Como compartir una carpeta en Mendeley</a:t>
            </a: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338251" y="1206887"/>
            <a:ext cx="7727797" cy="3041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grupos en Mendeley son una manera sencilla de compartir información con compañeros  mediante la creación de una colección de documentos compartidos.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usuario de Mendeley puede crear un grupo con colaboradores o con investigadores desconocidos y también todos los miembros del grupo pueden subir documentos al mismo.</a:t>
            </a:r>
            <a:endParaRPr/>
          </a:p>
          <a:p>
            <a:pPr indent="-342900" lvl="0" marL="3429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crear un grupo hacer clic en “Create Group” en el panel izquierdo o usando la opción Edit &gt; New Group del menú principal.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522909" y="108477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Como compartir una carpeta en Mendeley</a:t>
            </a:r>
            <a:endParaRPr/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103" l="12635" r="7992" t="3874"/>
          <a:stretch/>
        </p:blipFill>
        <p:spPr>
          <a:xfrm>
            <a:off x="401444" y="708350"/>
            <a:ext cx="3092605" cy="4326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0115" y="680285"/>
            <a:ext cx="3915321" cy="412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69" name="Google Shape;169;p25"/>
          <p:cNvSpPr txBox="1"/>
          <p:nvPr>
            <p:ph type="title"/>
          </p:nvPr>
        </p:nvSpPr>
        <p:spPr>
          <a:xfrm>
            <a:off x="522909" y="108477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Como compartir una carpeta en Mendeley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189571" y="816777"/>
            <a:ext cx="4572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vez creado el grupo nos pedirá que introduzcamos los detalles en el siguiente cuadro diálogo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 rotWithShape="1">
          <a:blip r:embed="rId3">
            <a:alphaModFix/>
          </a:blip>
          <a:srcRect b="3306" l="9900" r="-539" t="8093"/>
          <a:stretch/>
        </p:blipFill>
        <p:spPr>
          <a:xfrm>
            <a:off x="189571" y="1339997"/>
            <a:ext cx="4380225" cy="3514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/>
        </p:nvSpPr>
        <p:spPr>
          <a:xfrm>
            <a:off x="4683512" y="1525077"/>
            <a:ext cx="4572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name: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nombre del grupo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description: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dar más detalles con una breve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descripción.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Privacy settings: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establecer el tipo de grupo.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 this group more details: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añadir etiquetas o indicar la disciplina en la que investigamos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Group: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finalizar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Borrar un grupo: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 seleccionamos y pinchamos en Edit&gt; Remove group del menú principal-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78" name="Google Shape;178;p26"/>
          <p:cNvSpPr txBox="1"/>
          <p:nvPr>
            <p:ph type="title"/>
          </p:nvPr>
        </p:nvSpPr>
        <p:spPr>
          <a:xfrm>
            <a:off x="522909" y="108477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Como compartir una carpeta en Mendeley</a:t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278780" y="1188483"/>
            <a:ext cx="7653453" cy="37149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pueden crear 3 tipos de grupos: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 privados (private groups).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pertenece sólo por invitación y el contenido sólo es  visible para los miembros del grupo. Se suelen utilizar para proyectos de investigación privados o para compartir documentos y anotaciones.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Grupos públicos con invitación (Anyone can ask to join this group).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 Gurupo visibles para cualquier persona, pero sólo pueden contribuir los miembros del grupo. Utiles  para listas de lectura pública o conservar los resultados de investigación.</a:t>
            </a:r>
            <a:endParaRPr/>
          </a:p>
          <a:p>
            <a:pPr indent="-1968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urier New"/>
              <a:buChar char="o"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Grupos públicos abiertos (Anyone can join this group). 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Cualquiera puede unirse y contribuir a ellos. Diseñados para ser grupos de discusión abiertos en torno a un tema.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idx="12" type="sldNum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85" name="Google Shape;185;p27"/>
          <p:cNvSpPr txBox="1"/>
          <p:nvPr>
            <p:ph type="title"/>
          </p:nvPr>
        </p:nvSpPr>
        <p:spPr>
          <a:xfrm>
            <a:off x="522909" y="108477"/>
            <a:ext cx="7979236" cy="7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</a:pPr>
            <a:r>
              <a:rPr lang="es-ES">
                <a:latin typeface="Arial"/>
                <a:ea typeface="Arial"/>
                <a:cs typeface="Arial"/>
                <a:sym typeface="Arial"/>
              </a:rPr>
              <a:t>Como compartir una carpeta en Mendeley</a:t>
            </a: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416312" y="949490"/>
            <a:ext cx="7634743" cy="17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vez creado el grupo podemos añadir los miembros y documentos: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 Invitando a gente desde la pestaña </a:t>
            </a: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“Members”</a:t>
            </a:r>
            <a:endParaRPr/>
          </a:p>
          <a:p>
            <a:pPr indent="0" lvl="0" marL="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2. Se pueden añadir investigadores que son ya contactos nuestros en Mendeley pinchando en “Add” y se puede invitar a gente por e-mail para unirse al grupo pinchando en “Invite”</a:t>
            </a:r>
            <a:endParaRPr/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266" y="2938056"/>
            <a:ext cx="5386540" cy="1735594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/>
          <p:nvPr/>
        </p:nvSpPr>
        <p:spPr>
          <a:xfrm>
            <a:off x="5408341" y="2924645"/>
            <a:ext cx="3349084" cy="17490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“Overview”:</a:t>
            </a: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resumen de lo que pasa en el grupo: quién se une, quién hace comentarios, y que documentos han sido añadidos y por quién.</a:t>
            </a:r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0" y="4881890"/>
            <a:ext cx="422631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Fuente: Otero, Carmen Rodríguez. Guía de uso de Mendeley</a:t>
            </a:r>
            <a:endParaRPr b="1" i="0" sz="9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rcetus template">
  <a:themeElements>
    <a:clrScheme name="Verde azulado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