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DM Sans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Frp665cVnXquaoU5Dwn4Vub2N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EB28FEF8-1B35-7D3F-849B-314E7CD9B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>
            <a:extLst>
              <a:ext uri="{FF2B5EF4-FFF2-40B4-BE49-F238E27FC236}">
                <a16:creationId xmlns:a16="http://schemas.microsoft.com/office/drawing/2014/main" id="{CBD3777C-215C-3D0D-88A8-E63773E2C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>
            <a:extLst>
              <a:ext uri="{FF2B5EF4-FFF2-40B4-BE49-F238E27FC236}">
                <a16:creationId xmlns:a16="http://schemas.microsoft.com/office/drawing/2014/main" id="{763C9810-85AA-D6AD-5F20-7F3B03D460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4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AA3D024B-3584-18A5-C1F2-F54D8342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>
            <a:extLst>
              <a:ext uri="{FF2B5EF4-FFF2-40B4-BE49-F238E27FC236}">
                <a16:creationId xmlns:a16="http://schemas.microsoft.com/office/drawing/2014/main" id="{2C3E5B29-9B4A-0325-B338-3482BC5EB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>
            <a:extLst>
              <a:ext uri="{FF2B5EF4-FFF2-40B4-BE49-F238E27FC236}">
                <a16:creationId xmlns:a16="http://schemas.microsoft.com/office/drawing/2014/main" id="{43A88C54-0A44-7FBE-BC4D-6E950EA88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61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4F13F987-5E71-E081-D8A7-268EEF5F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>
            <a:extLst>
              <a:ext uri="{FF2B5EF4-FFF2-40B4-BE49-F238E27FC236}">
                <a16:creationId xmlns:a16="http://schemas.microsoft.com/office/drawing/2014/main" id="{1A09DE2E-89E5-DDA5-0416-832F38D0BA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>
            <a:extLst>
              <a:ext uri="{FF2B5EF4-FFF2-40B4-BE49-F238E27FC236}">
                <a16:creationId xmlns:a16="http://schemas.microsoft.com/office/drawing/2014/main" id="{B7B51E02-D20A-8BB3-1D42-25BA9AB23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24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E075C447-0FD1-663F-5600-3B7ECE5F4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>
            <a:extLst>
              <a:ext uri="{FF2B5EF4-FFF2-40B4-BE49-F238E27FC236}">
                <a16:creationId xmlns:a16="http://schemas.microsoft.com/office/drawing/2014/main" id="{06C7CE56-B048-04E0-000A-38D47DA544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:notes">
            <a:extLst>
              <a:ext uri="{FF2B5EF4-FFF2-40B4-BE49-F238E27FC236}">
                <a16:creationId xmlns:a16="http://schemas.microsoft.com/office/drawing/2014/main" id="{CF15FC4B-B14B-A977-FFA7-B7BF0805DC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62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>
  <p:cSld name="1_Title + 1 colum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334650" y="133076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4" name="Google Shape;14;p8"/>
          <p:cNvGrpSpPr/>
          <p:nvPr/>
        </p:nvGrpSpPr>
        <p:grpSpPr>
          <a:xfrm>
            <a:off x="439446" y="4655893"/>
            <a:ext cx="8198992" cy="469800"/>
            <a:chOff x="347501" y="5899288"/>
            <a:chExt cx="11511125" cy="862288"/>
          </a:xfrm>
        </p:grpSpPr>
        <p:grpSp>
          <p:nvGrpSpPr>
            <p:cNvPr id="15" name="Google Shape;15;p8"/>
            <p:cNvGrpSpPr/>
            <p:nvPr/>
          </p:nvGrpSpPr>
          <p:grpSpPr>
            <a:xfrm>
              <a:off x="6286500" y="5899288"/>
              <a:ext cx="5572126" cy="862288"/>
              <a:chOff x="477110" y="4905446"/>
              <a:chExt cx="11078677" cy="1714429"/>
            </a:xfrm>
          </p:grpSpPr>
          <p:sp>
            <p:nvSpPr>
              <p:cNvPr id="16" name="Google Shape;16;p8"/>
              <p:cNvSpPr/>
              <p:nvPr/>
            </p:nvSpPr>
            <p:spPr>
              <a:xfrm>
                <a:off x="6913640" y="4905446"/>
                <a:ext cx="4642147" cy="1714429"/>
              </a:xfrm>
              <a:custGeom>
                <a:avLst/>
                <a:gdLst/>
                <a:ahLst/>
                <a:cxnLst/>
                <a:rect l="l" t="t" r="r" b="b"/>
                <a:pathLst>
                  <a:path w="4797505" h="1771805" extrusionOk="0">
                    <a:moveTo>
                      <a:pt x="4794342" y="184721"/>
                    </a:moveTo>
                    <a:cubicBezTo>
                      <a:pt x="4799112" y="137019"/>
                      <a:pt x="4787527" y="98176"/>
                      <a:pt x="4759588" y="70236"/>
                    </a:cubicBezTo>
                    <a:cubicBezTo>
                      <a:pt x="4733692" y="43658"/>
                      <a:pt x="4698256" y="32074"/>
                      <a:pt x="4668953" y="27303"/>
                    </a:cubicBezTo>
                    <a:cubicBezTo>
                      <a:pt x="4659412" y="16400"/>
                      <a:pt x="4643739" y="8222"/>
                      <a:pt x="4624657" y="6178"/>
                    </a:cubicBezTo>
                    <a:cubicBezTo>
                      <a:pt x="4593310" y="2771"/>
                      <a:pt x="4566052" y="18444"/>
                      <a:pt x="4564007" y="39570"/>
                    </a:cubicBezTo>
                    <a:cubicBezTo>
                      <a:pt x="4561963" y="61377"/>
                      <a:pt x="4585814" y="81820"/>
                      <a:pt x="4616480" y="84546"/>
                    </a:cubicBezTo>
                    <a:cubicBezTo>
                      <a:pt x="4636242" y="86591"/>
                      <a:pt x="4653961" y="81139"/>
                      <a:pt x="4665545" y="71598"/>
                    </a:cubicBezTo>
                    <a:cubicBezTo>
                      <a:pt x="4686671" y="75687"/>
                      <a:pt x="4711203" y="83865"/>
                      <a:pt x="4727559" y="101583"/>
                    </a:cubicBezTo>
                    <a:cubicBezTo>
                      <a:pt x="4745958" y="119982"/>
                      <a:pt x="4753454" y="145878"/>
                      <a:pt x="4750047" y="180633"/>
                    </a:cubicBezTo>
                    <a:cubicBezTo>
                      <a:pt x="4742551" y="254912"/>
                      <a:pt x="4715974" y="366672"/>
                      <a:pt x="4663501" y="456625"/>
                    </a:cubicBezTo>
                    <a:cubicBezTo>
                      <a:pt x="4655323" y="470255"/>
                      <a:pt x="4647146" y="483203"/>
                      <a:pt x="4638968" y="494787"/>
                    </a:cubicBezTo>
                    <a:cubicBezTo>
                      <a:pt x="4629428" y="494787"/>
                      <a:pt x="4619888" y="499558"/>
                      <a:pt x="4613073" y="507054"/>
                    </a:cubicBezTo>
                    <a:cubicBezTo>
                      <a:pt x="4561963" y="567023"/>
                      <a:pt x="4499268" y="593600"/>
                      <a:pt x="4430440" y="593600"/>
                    </a:cubicBezTo>
                    <a:cubicBezTo>
                      <a:pt x="4365020" y="591555"/>
                      <a:pt x="4306414" y="562252"/>
                      <a:pt x="4257349" y="504328"/>
                    </a:cubicBezTo>
                    <a:cubicBezTo>
                      <a:pt x="4250534" y="496150"/>
                      <a:pt x="4240993" y="492062"/>
                      <a:pt x="4231453" y="492062"/>
                    </a:cubicBezTo>
                    <a:cubicBezTo>
                      <a:pt x="4223275" y="480477"/>
                      <a:pt x="4214417" y="467529"/>
                      <a:pt x="4206920" y="453900"/>
                    </a:cubicBezTo>
                    <a:cubicBezTo>
                      <a:pt x="4153766" y="363946"/>
                      <a:pt x="4126507" y="252186"/>
                      <a:pt x="4119011" y="178588"/>
                    </a:cubicBezTo>
                    <a:cubicBezTo>
                      <a:pt x="4115604" y="143834"/>
                      <a:pt x="4122419" y="117938"/>
                      <a:pt x="4140818" y="99538"/>
                    </a:cubicBezTo>
                    <a:cubicBezTo>
                      <a:pt x="4157855" y="81820"/>
                      <a:pt x="4181706" y="73643"/>
                      <a:pt x="4203513" y="69554"/>
                    </a:cubicBezTo>
                    <a:cubicBezTo>
                      <a:pt x="4214417" y="79095"/>
                      <a:pt x="4232816" y="84546"/>
                      <a:pt x="4252578" y="82502"/>
                    </a:cubicBezTo>
                    <a:cubicBezTo>
                      <a:pt x="4283926" y="79095"/>
                      <a:pt x="4307777" y="59332"/>
                      <a:pt x="4305051" y="37525"/>
                    </a:cubicBezTo>
                    <a:cubicBezTo>
                      <a:pt x="4303007" y="15718"/>
                      <a:pt x="4275748" y="726"/>
                      <a:pt x="4244401" y="4134"/>
                    </a:cubicBezTo>
                    <a:cubicBezTo>
                      <a:pt x="4225320" y="6178"/>
                      <a:pt x="4208964" y="14356"/>
                      <a:pt x="4199424" y="25259"/>
                    </a:cubicBezTo>
                    <a:cubicBezTo>
                      <a:pt x="4170121" y="30029"/>
                      <a:pt x="4135366" y="42296"/>
                      <a:pt x="4109471" y="68191"/>
                    </a:cubicBezTo>
                    <a:cubicBezTo>
                      <a:pt x="4081531" y="96131"/>
                      <a:pt x="4069946" y="134975"/>
                      <a:pt x="4075398" y="183359"/>
                    </a:cubicBezTo>
                    <a:cubicBezTo>
                      <a:pt x="4083575" y="262408"/>
                      <a:pt x="4118330" y="413012"/>
                      <a:pt x="4196698" y="520002"/>
                    </a:cubicBezTo>
                    <a:cubicBezTo>
                      <a:pt x="4194654" y="530224"/>
                      <a:pt x="4197380" y="541127"/>
                      <a:pt x="4204195" y="549986"/>
                    </a:cubicBezTo>
                    <a:cubicBezTo>
                      <a:pt x="4258712" y="614044"/>
                      <a:pt x="4319362" y="647435"/>
                      <a:pt x="4391597" y="660383"/>
                    </a:cubicBezTo>
                    <a:lnTo>
                      <a:pt x="4391597" y="928880"/>
                    </a:lnTo>
                    <a:cubicBezTo>
                      <a:pt x="4392960" y="972494"/>
                      <a:pt x="4385464" y="1027011"/>
                      <a:pt x="4318680" y="1031099"/>
                    </a:cubicBezTo>
                    <a:lnTo>
                      <a:pt x="3718992" y="1031099"/>
                    </a:lnTo>
                    <a:lnTo>
                      <a:pt x="3638579" y="673331"/>
                    </a:lnTo>
                    <a:cubicBezTo>
                      <a:pt x="3636535" y="665153"/>
                      <a:pt x="3632446" y="659020"/>
                      <a:pt x="3626313" y="654250"/>
                    </a:cubicBezTo>
                    <a:cubicBezTo>
                      <a:pt x="3620861" y="649480"/>
                      <a:pt x="3613365" y="647435"/>
                      <a:pt x="3604506" y="646754"/>
                    </a:cubicBezTo>
                    <a:lnTo>
                      <a:pt x="3603825" y="646754"/>
                    </a:lnTo>
                    <a:cubicBezTo>
                      <a:pt x="3595647" y="646754"/>
                      <a:pt x="3588151" y="649480"/>
                      <a:pt x="3582018" y="654931"/>
                    </a:cubicBezTo>
                    <a:cubicBezTo>
                      <a:pt x="3576566" y="659702"/>
                      <a:pt x="3571796" y="666516"/>
                      <a:pt x="3570433" y="674694"/>
                    </a:cubicBezTo>
                    <a:lnTo>
                      <a:pt x="3504331" y="1030418"/>
                    </a:lnTo>
                    <a:lnTo>
                      <a:pt x="3404837" y="1030418"/>
                    </a:lnTo>
                    <a:lnTo>
                      <a:pt x="3272633" y="319651"/>
                    </a:lnTo>
                    <a:cubicBezTo>
                      <a:pt x="3271270" y="311474"/>
                      <a:pt x="3267182" y="303978"/>
                      <a:pt x="3261048" y="298526"/>
                    </a:cubicBezTo>
                    <a:cubicBezTo>
                      <a:pt x="3254915" y="293074"/>
                      <a:pt x="3246738" y="290348"/>
                      <a:pt x="3238560" y="290348"/>
                    </a:cubicBezTo>
                    <a:cubicBezTo>
                      <a:pt x="3230382" y="290348"/>
                      <a:pt x="3222205" y="293756"/>
                      <a:pt x="3216072" y="298526"/>
                    </a:cubicBezTo>
                    <a:cubicBezTo>
                      <a:pt x="3209938" y="303978"/>
                      <a:pt x="3205850" y="311474"/>
                      <a:pt x="3204487" y="319651"/>
                    </a:cubicBezTo>
                    <a:lnTo>
                      <a:pt x="3060016" y="1199421"/>
                    </a:lnTo>
                    <a:lnTo>
                      <a:pt x="3046387" y="1041321"/>
                    </a:lnTo>
                    <a:cubicBezTo>
                      <a:pt x="3045706" y="1032462"/>
                      <a:pt x="3041617" y="1024285"/>
                      <a:pt x="3035484" y="1018833"/>
                    </a:cubicBezTo>
                    <a:cubicBezTo>
                      <a:pt x="3029351" y="1013381"/>
                      <a:pt x="3021173" y="1009293"/>
                      <a:pt x="3012314" y="1009293"/>
                    </a:cubicBezTo>
                    <a:lnTo>
                      <a:pt x="2970745" y="1009293"/>
                    </a:lnTo>
                    <a:lnTo>
                      <a:pt x="2970745" y="1008611"/>
                    </a:lnTo>
                    <a:lnTo>
                      <a:pt x="2938716" y="1008611"/>
                    </a:lnTo>
                    <a:lnTo>
                      <a:pt x="2909413" y="1008611"/>
                    </a:lnTo>
                    <a:lnTo>
                      <a:pt x="1420414" y="1008611"/>
                    </a:lnTo>
                    <a:lnTo>
                      <a:pt x="1399289" y="1008611"/>
                    </a:lnTo>
                    <a:lnTo>
                      <a:pt x="1380889" y="1008611"/>
                    </a:lnTo>
                    <a:cubicBezTo>
                      <a:pt x="1372030" y="1008611"/>
                      <a:pt x="1363853" y="1012018"/>
                      <a:pt x="1358401" y="1016789"/>
                    </a:cubicBezTo>
                    <a:cubicBezTo>
                      <a:pt x="1352268" y="1022240"/>
                      <a:pt x="1347498" y="1029736"/>
                      <a:pt x="1346816" y="1037914"/>
                    </a:cubicBezTo>
                    <a:lnTo>
                      <a:pt x="1250048" y="1495176"/>
                    </a:lnTo>
                    <a:lnTo>
                      <a:pt x="1083771" y="567023"/>
                    </a:lnTo>
                    <a:cubicBezTo>
                      <a:pt x="1082408" y="558845"/>
                      <a:pt x="1078319" y="551349"/>
                      <a:pt x="1072186" y="545897"/>
                    </a:cubicBezTo>
                    <a:cubicBezTo>
                      <a:pt x="1066053" y="540446"/>
                      <a:pt x="1058557" y="537720"/>
                      <a:pt x="1049698" y="537720"/>
                    </a:cubicBezTo>
                    <a:lnTo>
                      <a:pt x="1049016" y="537720"/>
                    </a:lnTo>
                    <a:lnTo>
                      <a:pt x="1048335" y="537720"/>
                    </a:lnTo>
                    <a:cubicBezTo>
                      <a:pt x="1040157" y="537720"/>
                      <a:pt x="1031980" y="541808"/>
                      <a:pt x="1025847" y="547260"/>
                    </a:cubicBezTo>
                    <a:cubicBezTo>
                      <a:pt x="1019713" y="552712"/>
                      <a:pt x="1015625" y="560889"/>
                      <a:pt x="1014943" y="569748"/>
                    </a:cubicBezTo>
                    <a:lnTo>
                      <a:pt x="978144" y="1009293"/>
                    </a:lnTo>
                    <a:lnTo>
                      <a:pt x="899094" y="1009293"/>
                    </a:lnTo>
                    <a:cubicBezTo>
                      <a:pt x="890235" y="1009293"/>
                      <a:pt x="882739" y="1012700"/>
                      <a:pt x="876606" y="1017470"/>
                    </a:cubicBezTo>
                    <a:cubicBezTo>
                      <a:pt x="870473" y="1022922"/>
                      <a:pt x="866384" y="1029736"/>
                      <a:pt x="865021" y="1038595"/>
                    </a:cubicBezTo>
                    <a:lnTo>
                      <a:pt x="805052" y="1289374"/>
                    </a:lnTo>
                    <a:lnTo>
                      <a:pt x="775068" y="1052906"/>
                    </a:lnTo>
                    <a:cubicBezTo>
                      <a:pt x="773705" y="1044729"/>
                      <a:pt x="768935" y="1037914"/>
                      <a:pt x="762801" y="1033144"/>
                    </a:cubicBezTo>
                    <a:cubicBezTo>
                      <a:pt x="756668" y="1028374"/>
                      <a:pt x="749172" y="1025648"/>
                      <a:pt x="740995" y="1025648"/>
                    </a:cubicBezTo>
                    <a:lnTo>
                      <a:pt x="3651" y="1025648"/>
                    </a:lnTo>
                    <a:lnTo>
                      <a:pt x="3651" y="1095157"/>
                    </a:lnTo>
                    <a:lnTo>
                      <a:pt x="713055" y="1095157"/>
                    </a:lnTo>
                    <a:lnTo>
                      <a:pt x="775749" y="1486999"/>
                    </a:lnTo>
                    <a:cubicBezTo>
                      <a:pt x="777794" y="1495176"/>
                      <a:pt x="781882" y="1501991"/>
                      <a:pt x="788016" y="1506761"/>
                    </a:cubicBezTo>
                    <a:cubicBezTo>
                      <a:pt x="794149" y="1511531"/>
                      <a:pt x="802326" y="1514257"/>
                      <a:pt x="810504" y="1514257"/>
                    </a:cubicBezTo>
                    <a:lnTo>
                      <a:pt x="810504" y="1514257"/>
                    </a:lnTo>
                    <a:cubicBezTo>
                      <a:pt x="818682" y="1514257"/>
                      <a:pt x="826178" y="1510850"/>
                      <a:pt x="832311" y="1506080"/>
                    </a:cubicBezTo>
                    <a:cubicBezTo>
                      <a:pt x="838444" y="1500628"/>
                      <a:pt x="842533" y="1493813"/>
                      <a:pt x="843896" y="1485636"/>
                    </a:cubicBezTo>
                    <a:lnTo>
                      <a:pt x="929079" y="1080165"/>
                    </a:lnTo>
                    <a:lnTo>
                      <a:pt x="1010173" y="1080165"/>
                    </a:lnTo>
                    <a:cubicBezTo>
                      <a:pt x="1019032" y="1080165"/>
                      <a:pt x="1027209" y="1076758"/>
                      <a:pt x="1033343" y="1071306"/>
                    </a:cubicBezTo>
                    <a:cubicBezTo>
                      <a:pt x="1039476" y="1065854"/>
                      <a:pt x="1043565" y="1057677"/>
                      <a:pt x="1044246" y="1048817"/>
                    </a:cubicBezTo>
                    <a:lnTo>
                      <a:pt x="1057875" y="890036"/>
                    </a:lnTo>
                    <a:lnTo>
                      <a:pt x="1216656" y="1740503"/>
                    </a:lnTo>
                    <a:cubicBezTo>
                      <a:pt x="1218019" y="1748681"/>
                      <a:pt x="1222108" y="1756177"/>
                      <a:pt x="1228241" y="1761629"/>
                    </a:cubicBezTo>
                    <a:cubicBezTo>
                      <a:pt x="1234375" y="1767080"/>
                      <a:pt x="1241871" y="1769806"/>
                      <a:pt x="1250730" y="1769806"/>
                    </a:cubicBezTo>
                    <a:cubicBezTo>
                      <a:pt x="1259589" y="1769806"/>
                      <a:pt x="1267085" y="1766399"/>
                      <a:pt x="1273218" y="1760947"/>
                    </a:cubicBezTo>
                    <a:cubicBezTo>
                      <a:pt x="1279351" y="1755495"/>
                      <a:pt x="1283440" y="1747999"/>
                      <a:pt x="1284803" y="1739822"/>
                    </a:cubicBezTo>
                    <a:lnTo>
                      <a:pt x="1410192" y="1078802"/>
                    </a:lnTo>
                    <a:lnTo>
                      <a:pt x="2907369" y="1078802"/>
                    </a:lnTo>
                    <a:lnTo>
                      <a:pt x="2936671" y="1078802"/>
                    </a:lnTo>
                    <a:lnTo>
                      <a:pt x="2968700" y="1078802"/>
                    </a:lnTo>
                    <a:lnTo>
                      <a:pt x="2968700" y="1078120"/>
                    </a:lnTo>
                    <a:lnTo>
                      <a:pt x="2978922" y="1078120"/>
                    </a:lnTo>
                    <a:lnTo>
                      <a:pt x="3015721" y="1497221"/>
                    </a:lnTo>
                    <a:cubicBezTo>
                      <a:pt x="3016403" y="1505398"/>
                      <a:pt x="3020492" y="1513576"/>
                      <a:pt x="3026625" y="1519027"/>
                    </a:cubicBezTo>
                    <a:cubicBezTo>
                      <a:pt x="3032758" y="1524479"/>
                      <a:pt x="3040254" y="1528568"/>
                      <a:pt x="3049113" y="1528568"/>
                    </a:cubicBezTo>
                    <a:lnTo>
                      <a:pt x="3049794" y="1528568"/>
                    </a:lnTo>
                    <a:lnTo>
                      <a:pt x="3050476" y="1528568"/>
                    </a:lnTo>
                    <a:cubicBezTo>
                      <a:pt x="3059335" y="1528568"/>
                      <a:pt x="3066831" y="1525161"/>
                      <a:pt x="3072964" y="1520390"/>
                    </a:cubicBezTo>
                    <a:cubicBezTo>
                      <a:pt x="3079097" y="1514939"/>
                      <a:pt x="3083186" y="1507443"/>
                      <a:pt x="3084549" y="1499265"/>
                    </a:cubicBezTo>
                    <a:lnTo>
                      <a:pt x="3237197" y="563615"/>
                    </a:lnTo>
                    <a:lnTo>
                      <a:pt x="3340098" y="1068580"/>
                    </a:lnTo>
                    <a:lnTo>
                      <a:pt x="3340098" y="1068580"/>
                    </a:lnTo>
                    <a:cubicBezTo>
                      <a:pt x="3341461" y="1076758"/>
                      <a:pt x="3345550" y="1084254"/>
                      <a:pt x="3351683" y="1089705"/>
                    </a:cubicBezTo>
                    <a:cubicBezTo>
                      <a:pt x="3357816" y="1095157"/>
                      <a:pt x="3365994" y="1098564"/>
                      <a:pt x="3374171" y="1098564"/>
                    </a:cubicBezTo>
                    <a:lnTo>
                      <a:pt x="3533634" y="1098564"/>
                    </a:lnTo>
                    <a:cubicBezTo>
                      <a:pt x="3541811" y="1098564"/>
                      <a:pt x="3549307" y="1095157"/>
                      <a:pt x="3555441" y="1090387"/>
                    </a:cubicBezTo>
                    <a:cubicBezTo>
                      <a:pt x="3561574" y="1085616"/>
                      <a:pt x="3565663" y="1078802"/>
                      <a:pt x="3567026" y="1069943"/>
                    </a:cubicBezTo>
                    <a:lnTo>
                      <a:pt x="3607232" y="842334"/>
                    </a:lnTo>
                    <a:lnTo>
                      <a:pt x="3656979" y="1071987"/>
                    </a:lnTo>
                    <a:cubicBezTo>
                      <a:pt x="3659023" y="1079483"/>
                      <a:pt x="3663112" y="1086298"/>
                      <a:pt x="3669245" y="1091068"/>
                    </a:cubicBezTo>
                    <a:cubicBezTo>
                      <a:pt x="3675378" y="1095838"/>
                      <a:pt x="3682875" y="1098564"/>
                      <a:pt x="3690371" y="1098564"/>
                    </a:cubicBezTo>
                    <a:cubicBezTo>
                      <a:pt x="3854603" y="1098564"/>
                      <a:pt x="4162625" y="1098564"/>
                      <a:pt x="4326858" y="1098564"/>
                    </a:cubicBezTo>
                    <a:cubicBezTo>
                      <a:pt x="4340487" y="1098564"/>
                      <a:pt x="4354798" y="1098564"/>
                      <a:pt x="4368427" y="1098564"/>
                    </a:cubicBezTo>
                    <a:cubicBezTo>
                      <a:pt x="4405226" y="1098564"/>
                      <a:pt x="4459744" y="1066536"/>
                      <a:pt x="4459744" y="1015426"/>
                    </a:cubicBezTo>
                    <a:lnTo>
                      <a:pt x="4459744" y="659020"/>
                    </a:lnTo>
                    <a:cubicBezTo>
                      <a:pt x="4532660" y="646072"/>
                      <a:pt x="4611710" y="615407"/>
                      <a:pt x="4665545" y="552030"/>
                    </a:cubicBezTo>
                    <a:cubicBezTo>
                      <a:pt x="4672360" y="543171"/>
                      <a:pt x="4675086" y="532268"/>
                      <a:pt x="4673042" y="522046"/>
                    </a:cubicBezTo>
                    <a:cubicBezTo>
                      <a:pt x="4752091" y="414375"/>
                      <a:pt x="4786846" y="264453"/>
                      <a:pt x="4794342" y="184721"/>
                    </a:cubicBezTo>
                    <a:close/>
                  </a:path>
                </a:pathLst>
              </a:custGeom>
              <a:solidFill>
                <a:srgbClr val="60BE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" name="Google Shape;17;p8"/>
              <p:cNvGrpSpPr/>
              <p:nvPr/>
            </p:nvGrpSpPr>
            <p:grpSpPr>
              <a:xfrm>
                <a:off x="477110" y="5658084"/>
                <a:ext cx="655351" cy="517912"/>
                <a:chOff x="6456816" y="5667609"/>
                <a:chExt cx="655351" cy="517912"/>
              </a:xfrm>
            </p:grpSpPr>
            <p:sp>
              <p:nvSpPr>
                <p:cNvPr id="18" name="Google Shape;18;p8"/>
                <p:cNvSpPr/>
                <p:nvPr/>
              </p:nvSpPr>
              <p:spPr>
                <a:xfrm>
                  <a:off x="6456816" y="5667609"/>
                  <a:ext cx="517913" cy="517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912" h="517912" extrusionOk="0">
                      <a:moveTo>
                        <a:pt x="460475" y="259443"/>
                      </a:moveTo>
                      <a:cubicBezTo>
                        <a:pt x="460475" y="370470"/>
                        <a:pt x="370470" y="460475"/>
                        <a:pt x="259443" y="460475"/>
                      </a:cubicBezTo>
                      <a:cubicBezTo>
                        <a:pt x="148416" y="460475"/>
                        <a:pt x="58411" y="370470"/>
                        <a:pt x="58411" y="259443"/>
                      </a:cubicBezTo>
                      <a:cubicBezTo>
                        <a:pt x="58411" y="148416"/>
                        <a:pt x="148416" y="58411"/>
                        <a:pt x="259443" y="58411"/>
                      </a:cubicBezTo>
                      <a:cubicBezTo>
                        <a:pt x="370470" y="58411"/>
                        <a:pt x="460475" y="148416"/>
                        <a:pt x="460475" y="259443"/>
                      </a:cubicBezTo>
                      <a:close/>
                    </a:path>
                  </a:pathLst>
                </a:custGeom>
                <a:noFill/>
                <a:ln w="108850" cap="flat" cmpd="sng">
                  <a:solidFill>
                    <a:srgbClr val="60BED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8"/>
                <p:cNvSpPr/>
                <p:nvPr/>
              </p:nvSpPr>
              <p:spPr>
                <a:xfrm>
                  <a:off x="6913640" y="5874290"/>
                  <a:ext cx="198527" cy="1294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0BED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" name="Google Shape;20;p8"/>
              <p:cNvSpPr/>
              <p:nvPr/>
            </p:nvSpPr>
            <p:spPr>
              <a:xfrm>
                <a:off x="995023" y="5898145"/>
                <a:ext cx="6479203" cy="65334"/>
              </a:xfrm>
              <a:prstGeom prst="rect">
                <a:avLst/>
              </a:prstGeom>
              <a:solidFill>
                <a:srgbClr val="60BE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8"/>
            <p:cNvGrpSpPr/>
            <p:nvPr/>
          </p:nvGrpSpPr>
          <p:grpSpPr>
            <a:xfrm flipH="1">
              <a:off x="347501" y="5899288"/>
              <a:ext cx="5572126" cy="862288"/>
              <a:chOff x="477110" y="4905446"/>
              <a:chExt cx="11078677" cy="1714429"/>
            </a:xfrm>
          </p:grpSpPr>
          <p:sp>
            <p:nvSpPr>
              <p:cNvPr id="22" name="Google Shape;22;p8"/>
              <p:cNvSpPr/>
              <p:nvPr/>
            </p:nvSpPr>
            <p:spPr>
              <a:xfrm>
                <a:off x="6913640" y="4905446"/>
                <a:ext cx="4642147" cy="1714429"/>
              </a:xfrm>
              <a:custGeom>
                <a:avLst/>
                <a:gdLst/>
                <a:ahLst/>
                <a:cxnLst/>
                <a:rect l="l" t="t" r="r" b="b"/>
                <a:pathLst>
                  <a:path w="4797505" h="1771805" extrusionOk="0">
                    <a:moveTo>
                      <a:pt x="4794342" y="184721"/>
                    </a:moveTo>
                    <a:cubicBezTo>
                      <a:pt x="4799112" y="137019"/>
                      <a:pt x="4787527" y="98176"/>
                      <a:pt x="4759588" y="70236"/>
                    </a:cubicBezTo>
                    <a:cubicBezTo>
                      <a:pt x="4733692" y="43658"/>
                      <a:pt x="4698256" y="32074"/>
                      <a:pt x="4668953" y="27303"/>
                    </a:cubicBezTo>
                    <a:cubicBezTo>
                      <a:pt x="4659412" y="16400"/>
                      <a:pt x="4643739" y="8222"/>
                      <a:pt x="4624657" y="6178"/>
                    </a:cubicBezTo>
                    <a:cubicBezTo>
                      <a:pt x="4593310" y="2771"/>
                      <a:pt x="4566052" y="18444"/>
                      <a:pt x="4564007" y="39570"/>
                    </a:cubicBezTo>
                    <a:cubicBezTo>
                      <a:pt x="4561963" y="61377"/>
                      <a:pt x="4585814" y="81820"/>
                      <a:pt x="4616480" y="84546"/>
                    </a:cubicBezTo>
                    <a:cubicBezTo>
                      <a:pt x="4636242" y="86591"/>
                      <a:pt x="4653961" y="81139"/>
                      <a:pt x="4665545" y="71598"/>
                    </a:cubicBezTo>
                    <a:cubicBezTo>
                      <a:pt x="4686671" y="75687"/>
                      <a:pt x="4711203" y="83865"/>
                      <a:pt x="4727559" y="101583"/>
                    </a:cubicBezTo>
                    <a:cubicBezTo>
                      <a:pt x="4745958" y="119982"/>
                      <a:pt x="4753454" y="145878"/>
                      <a:pt x="4750047" y="180633"/>
                    </a:cubicBezTo>
                    <a:cubicBezTo>
                      <a:pt x="4742551" y="254912"/>
                      <a:pt x="4715974" y="366672"/>
                      <a:pt x="4663501" y="456625"/>
                    </a:cubicBezTo>
                    <a:cubicBezTo>
                      <a:pt x="4655323" y="470255"/>
                      <a:pt x="4647146" y="483203"/>
                      <a:pt x="4638968" y="494787"/>
                    </a:cubicBezTo>
                    <a:cubicBezTo>
                      <a:pt x="4629428" y="494787"/>
                      <a:pt x="4619888" y="499558"/>
                      <a:pt x="4613073" y="507054"/>
                    </a:cubicBezTo>
                    <a:cubicBezTo>
                      <a:pt x="4561963" y="567023"/>
                      <a:pt x="4499268" y="593600"/>
                      <a:pt x="4430440" y="593600"/>
                    </a:cubicBezTo>
                    <a:cubicBezTo>
                      <a:pt x="4365020" y="591555"/>
                      <a:pt x="4306414" y="562252"/>
                      <a:pt x="4257349" y="504328"/>
                    </a:cubicBezTo>
                    <a:cubicBezTo>
                      <a:pt x="4250534" y="496150"/>
                      <a:pt x="4240993" y="492062"/>
                      <a:pt x="4231453" y="492062"/>
                    </a:cubicBezTo>
                    <a:cubicBezTo>
                      <a:pt x="4223275" y="480477"/>
                      <a:pt x="4214417" y="467529"/>
                      <a:pt x="4206920" y="453900"/>
                    </a:cubicBezTo>
                    <a:cubicBezTo>
                      <a:pt x="4153766" y="363946"/>
                      <a:pt x="4126507" y="252186"/>
                      <a:pt x="4119011" y="178588"/>
                    </a:cubicBezTo>
                    <a:cubicBezTo>
                      <a:pt x="4115604" y="143834"/>
                      <a:pt x="4122419" y="117938"/>
                      <a:pt x="4140818" y="99538"/>
                    </a:cubicBezTo>
                    <a:cubicBezTo>
                      <a:pt x="4157855" y="81820"/>
                      <a:pt x="4181706" y="73643"/>
                      <a:pt x="4203513" y="69554"/>
                    </a:cubicBezTo>
                    <a:cubicBezTo>
                      <a:pt x="4214417" y="79095"/>
                      <a:pt x="4232816" y="84546"/>
                      <a:pt x="4252578" y="82502"/>
                    </a:cubicBezTo>
                    <a:cubicBezTo>
                      <a:pt x="4283926" y="79095"/>
                      <a:pt x="4307777" y="59332"/>
                      <a:pt x="4305051" y="37525"/>
                    </a:cubicBezTo>
                    <a:cubicBezTo>
                      <a:pt x="4303007" y="15718"/>
                      <a:pt x="4275748" y="726"/>
                      <a:pt x="4244401" y="4134"/>
                    </a:cubicBezTo>
                    <a:cubicBezTo>
                      <a:pt x="4225320" y="6178"/>
                      <a:pt x="4208964" y="14356"/>
                      <a:pt x="4199424" y="25259"/>
                    </a:cubicBezTo>
                    <a:cubicBezTo>
                      <a:pt x="4170121" y="30029"/>
                      <a:pt x="4135366" y="42296"/>
                      <a:pt x="4109471" y="68191"/>
                    </a:cubicBezTo>
                    <a:cubicBezTo>
                      <a:pt x="4081531" y="96131"/>
                      <a:pt x="4069946" y="134975"/>
                      <a:pt x="4075398" y="183359"/>
                    </a:cubicBezTo>
                    <a:cubicBezTo>
                      <a:pt x="4083575" y="262408"/>
                      <a:pt x="4118330" y="413012"/>
                      <a:pt x="4196698" y="520002"/>
                    </a:cubicBezTo>
                    <a:cubicBezTo>
                      <a:pt x="4194654" y="530224"/>
                      <a:pt x="4197380" y="541127"/>
                      <a:pt x="4204195" y="549986"/>
                    </a:cubicBezTo>
                    <a:cubicBezTo>
                      <a:pt x="4258712" y="614044"/>
                      <a:pt x="4319362" y="647435"/>
                      <a:pt x="4391597" y="660383"/>
                    </a:cubicBezTo>
                    <a:lnTo>
                      <a:pt x="4391597" y="928880"/>
                    </a:lnTo>
                    <a:cubicBezTo>
                      <a:pt x="4392960" y="972494"/>
                      <a:pt x="4385464" y="1027011"/>
                      <a:pt x="4318680" y="1031099"/>
                    </a:cubicBezTo>
                    <a:lnTo>
                      <a:pt x="3718992" y="1031099"/>
                    </a:lnTo>
                    <a:lnTo>
                      <a:pt x="3638579" y="673331"/>
                    </a:lnTo>
                    <a:cubicBezTo>
                      <a:pt x="3636535" y="665153"/>
                      <a:pt x="3632446" y="659020"/>
                      <a:pt x="3626313" y="654250"/>
                    </a:cubicBezTo>
                    <a:cubicBezTo>
                      <a:pt x="3620861" y="649480"/>
                      <a:pt x="3613365" y="647435"/>
                      <a:pt x="3604506" y="646754"/>
                    </a:cubicBezTo>
                    <a:lnTo>
                      <a:pt x="3603825" y="646754"/>
                    </a:lnTo>
                    <a:cubicBezTo>
                      <a:pt x="3595647" y="646754"/>
                      <a:pt x="3588151" y="649480"/>
                      <a:pt x="3582018" y="654931"/>
                    </a:cubicBezTo>
                    <a:cubicBezTo>
                      <a:pt x="3576566" y="659702"/>
                      <a:pt x="3571796" y="666516"/>
                      <a:pt x="3570433" y="674694"/>
                    </a:cubicBezTo>
                    <a:lnTo>
                      <a:pt x="3504331" y="1030418"/>
                    </a:lnTo>
                    <a:lnTo>
                      <a:pt x="3404837" y="1030418"/>
                    </a:lnTo>
                    <a:lnTo>
                      <a:pt x="3272633" y="319651"/>
                    </a:lnTo>
                    <a:cubicBezTo>
                      <a:pt x="3271270" y="311474"/>
                      <a:pt x="3267182" y="303978"/>
                      <a:pt x="3261048" y="298526"/>
                    </a:cubicBezTo>
                    <a:cubicBezTo>
                      <a:pt x="3254915" y="293074"/>
                      <a:pt x="3246738" y="290348"/>
                      <a:pt x="3238560" y="290348"/>
                    </a:cubicBezTo>
                    <a:cubicBezTo>
                      <a:pt x="3230382" y="290348"/>
                      <a:pt x="3222205" y="293756"/>
                      <a:pt x="3216072" y="298526"/>
                    </a:cubicBezTo>
                    <a:cubicBezTo>
                      <a:pt x="3209938" y="303978"/>
                      <a:pt x="3205850" y="311474"/>
                      <a:pt x="3204487" y="319651"/>
                    </a:cubicBezTo>
                    <a:lnTo>
                      <a:pt x="3060016" y="1199421"/>
                    </a:lnTo>
                    <a:lnTo>
                      <a:pt x="3046387" y="1041321"/>
                    </a:lnTo>
                    <a:cubicBezTo>
                      <a:pt x="3045706" y="1032462"/>
                      <a:pt x="3041617" y="1024285"/>
                      <a:pt x="3035484" y="1018833"/>
                    </a:cubicBezTo>
                    <a:cubicBezTo>
                      <a:pt x="3029351" y="1013381"/>
                      <a:pt x="3021173" y="1009293"/>
                      <a:pt x="3012314" y="1009293"/>
                    </a:cubicBezTo>
                    <a:lnTo>
                      <a:pt x="2970745" y="1009293"/>
                    </a:lnTo>
                    <a:lnTo>
                      <a:pt x="2970745" y="1008611"/>
                    </a:lnTo>
                    <a:lnTo>
                      <a:pt x="2938716" y="1008611"/>
                    </a:lnTo>
                    <a:lnTo>
                      <a:pt x="2909413" y="1008611"/>
                    </a:lnTo>
                    <a:lnTo>
                      <a:pt x="1420414" y="1008611"/>
                    </a:lnTo>
                    <a:lnTo>
                      <a:pt x="1399289" y="1008611"/>
                    </a:lnTo>
                    <a:lnTo>
                      <a:pt x="1380889" y="1008611"/>
                    </a:lnTo>
                    <a:cubicBezTo>
                      <a:pt x="1372030" y="1008611"/>
                      <a:pt x="1363853" y="1012018"/>
                      <a:pt x="1358401" y="1016789"/>
                    </a:cubicBezTo>
                    <a:cubicBezTo>
                      <a:pt x="1352268" y="1022240"/>
                      <a:pt x="1347498" y="1029736"/>
                      <a:pt x="1346816" y="1037914"/>
                    </a:cubicBezTo>
                    <a:lnTo>
                      <a:pt x="1250048" y="1495176"/>
                    </a:lnTo>
                    <a:lnTo>
                      <a:pt x="1083771" y="567023"/>
                    </a:lnTo>
                    <a:cubicBezTo>
                      <a:pt x="1082408" y="558845"/>
                      <a:pt x="1078319" y="551349"/>
                      <a:pt x="1072186" y="545897"/>
                    </a:cubicBezTo>
                    <a:cubicBezTo>
                      <a:pt x="1066053" y="540446"/>
                      <a:pt x="1058557" y="537720"/>
                      <a:pt x="1049698" y="537720"/>
                    </a:cubicBezTo>
                    <a:lnTo>
                      <a:pt x="1049016" y="537720"/>
                    </a:lnTo>
                    <a:lnTo>
                      <a:pt x="1048335" y="537720"/>
                    </a:lnTo>
                    <a:cubicBezTo>
                      <a:pt x="1040157" y="537720"/>
                      <a:pt x="1031980" y="541808"/>
                      <a:pt x="1025847" y="547260"/>
                    </a:cubicBezTo>
                    <a:cubicBezTo>
                      <a:pt x="1019713" y="552712"/>
                      <a:pt x="1015625" y="560889"/>
                      <a:pt x="1014943" y="569748"/>
                    </a:cubicBezTo>
                    <a:lnTo>
                      <a:pt x="978144" y="1009293"/>
                    </a:lnTo>
                    <a:lnTo>
                      <a:pt x="899094" y="1009293"/>
                    </a:lnTo>
                    <a:cubicBezTo>
                      <a:pt x="890235" y="1009293"/>
                      <a:pt x="882739" y="1012700"/>
                      <a:pt x="876606" y="1017470"/>
                    </a:cubicBezTo>
                    <a:cubicBezTo>
                      <a:pt x="870473" y="1022922"/>
                      <a:pt x="866384" y="1029736"/>
                      <a:pt x="865021" y="1038595"/>
                    </a:cubicBezTo>
                    <a:lnTo>
                      <a:pt x="805052" y="1289374"/>
                    </a:lnTo>
                    <a:lnTo>
                      <a:pt x="775068" y="1052906"/>
                    </a:lnTo>
                    <a:cubicBezTo>
                      <a:pt x="773705" y="1044729"/>
                      <a:pt x="768935" y="1037914"/>
                      <a:pt x="762801" y="1033144"/>
                    </a:cubicBezTo>
                    <a:cubicBezTo>
                      <a:pt x="756668" y="1028374"/>
                      <a:pt x="749172" y="1025648"/>
                      <a:pt x="740995" y="1025648"/>
                    </a:cubicBezTo>
                    <a:lnTo>
                      <a:pt x="3651" y="1025648"/>
                    </a:lnTo>
                    <a:lnTo>
                      <a:pt x="3651" y="1095157"/>
                    </a:lnTo>
                    <a:lnTo>
                      <a:pt x="713055" y="1095157"/>
                    </a:lnTo>
                    <a:lnTo>
                      <a:pt x="775749" y="1486999"/>
                    </a:lnTo>
                    <a:cubicBezTo>
                      <a:pt x="777794" y="1495176"/>
                      <a:pt x="781882" y="1501991"/>
                      <a:pt x="788016" y="1506761"/>
                    </a:cubicBezTo>
                    <a:cubicBezTo>
                      <a:pt x="794149" y="1511531"/>
                      <a:pt x="802326" y="1514257"/>
                      <a:pt x="810504" y="1514257"/>
                    </a:cubicBezTo>
                    <a:lnTo>
                      <a:pt x="810504" y="1514257"/>
                    </a:lnTo>
                    <a:cubicBezTo>
                      <a:pt x="818682" y="1514257"/>
                      <a:pt x="826178" y="1510850"/>
                      <a:pt x="832311" y="1506080"/>
                    </a:cubicBezTo>
                    <a:cubicBezTo>
                      <a:pt x="838444" y="1500628"/>
                      <a:pt x="842533" y="1493813"/>
                      <a:pt x="843896" y="1485636"/>
                    </a:cubicBezTo>
                    <a:lnTo>
                      <a:pt x="929079" y="1080165"/>
                    </a:lnTo>
                    <a:lnTo>
                      <a:pt x="1010173" y="1080165"/>
                    </a:lnTo>
                    <a:cubicBezTo>
                      <a:pt x="1019032" y="1080165"/>
                      <a:pt x="1027209" y="1076758"/>
                      <a:pt x="1033343" y="1071306"/>
                    </a:cubicBezTo>
                    <a:cubicBezTo>
                      <a:pt x="1039476" y="1065854"/>
                      <a:pt x="1043565" y="1057677"/>
                      <a:pt x="1044246" y="1048817"/>
                    </a:cubicBezTo>
                    <a:lnTo>
                      <a:pt x="1057875" y="890036"/>
                    </a:lnTo>
                    <a:lnTo>
                      <a:pt x="1216656" y="1740503"/>
                    </a:lnTo>
                    <a:cubicBezTo>
                      <a:pt x="1218019" y="1748681"/>
                      <a:pt x="1222108" y="1756177"/>
                      <a:pt x="1228241" y="1761629"/>
                    </a:cubicBezTo>
                    <a:cubicBezTo>
                      <a:pt x="1234375" y="1767080"/>
                      <a:pt x="1241871" y="1769806"/>
                      <a:pt x="1250730" y="1769806"/>
                    </a:cubicBezTo>
                    <a:cubicBezTo>
                      <a:pt x="1259589" y="1769806"/>
                      <a:pt x="1267085" y="1766399"/>
                      <a:pt x="1273218" y="1760947"/>
                    </a:cubicBezTo>
                    <a:cubicBezTo>
                      <a:pt x="1279351" y="1755495"/>
                      <a:pt x="1283440" y="1747999"/>
                      <a:pt x="1284803" y="1739822"/>
                    </a:cubicBezTo>
                    <a:lnTo>
                      <a:pt x="1410192" y="1078802"/>
                    </a:lnTo>
                    <a:lnTo>
                      <a:pt x="2907369" y="1078802"/>
                    </a:lnTo>
                    <a:lnTo>
                      <a:pt x="2936671" y="1078802"/>
                    </a:lnTo>
                    <a:lnTo>
                      <a:pt x="2968700" y="1078802"/>
                    </a:lnTo>
                    <a:lnTo>
                      <a:pt x="2968700" y="1078120"/>
                    </a:lnTo>
                    <a:lnTo>
                      <a:pt x="2978922" y="1078120"/>
                    </a:lnTo>
                    <a:lnTo>
                      <a:pt x="3015721" y="1497221"/>
                    </a:lnTo>
                    <a:cubicBezTo>
                      <a:pt x="3016403" y="1505398"/>
                      <a:pt x="3020492" y="1513576"/>
                      <a:pt x="3026625" y="1519027"/>
                    </a:cubicBezTo>
                    <a:cubicBezTo>
                      <a:pt x="3032758" y="1524479"/>
                      <a:pt x="3040254" y="1528568"/>
                      <a:pt x="3049113" y="1528568"/>
                    </a:cubicBezTo>
                    <a:lnTo>
                      <a:pt x="3049794" y="1528568"/>
                    </a:lnTo>
                    <a:lnTo>
                      <a:pt x="3050476" y="1528568"/>
                    </a:lnTo>
                    <a:cubicBezTo>
                      <a:pt x="3059335" y="1528568"/>
                      <a:pt x="3066831" y="1525161"/>
                      <a:pt x="3072964" y="1520390"/>
                    </a:cubicBezTo>
                    <a:cubicBezTo>
                      <a:pt x="3079097" y="1514939"/>
                      <a:pt x="3083186" y="1507443"/>
                      <a:pt x="3084549" y="1499265"/>
                    </a:cubicBezTo>
                    <a:lnTo>
                      <a:pt x="3237197" y="563615"/>
                    </a:lnTo>
                    <a:lnTo>
                      <a:pt x="3340098" y="1068580"/>
                    </a:lnTo>
                    <a:lnTo>
                      <a:pt x="3340098" y="1068580"/>
                    </a:lnTo>
                    <a:cubicBezTo>
                      <a:pt x="3341461" y="1076758"/>
                      <a:pt x="3345550" y="1084254"/>
                      <a:pt x="3351683" y="1089705"/>
                    </a:cubicBezTo>
                    <a:cubicBezTo>
                      <a:pt x="3357816" y="1095157"/>
                      <a:pt x="3365994" y="1098564"/>
                      <a:pt x="3374171" y="1098564"/>
                    </a:cubicBezTo>
                    <a:lnTo>
                      <a:pt x="3533634" y="1098564"/>
                    </a:lnTo>
                    <a:cubicBezTo>
                      <a:pt x="3541811" y="1098564"/>
                      <a:pt x="3549307" y="1095157"/>
                      <a:pt x="3555441" y="1090387"/>
                    </a:cubicBezTo>
                    <a:cubicBezTo>
                      <a:pt x="3561574" y="1085616"/>
                      <a:pt x="3565663" y="1078802"/>
                      <a:pt x="3567026" y="1069943"/>
                    </a:cubicBezTo>
                    <a:lnTo>
                      <a:pt x="3607232" y="842334"/>
                    </a:lnTo>
                    <a:lnTo>
                      <a:pt x="3656979" y="1071987"/>
                    </a:lnTo>
                    <a:cubicBezTo>
                      <a:pt x="3659023" y="1079483"/>
                      <a:pt x="3663112" y="1086298"/>
                      <a:pt x="3669245" y="1091068"/>
                    </a:cubicBezTo>
                    <a:cubicBezTo>
                      <a:pt x="3675378" y="1095838"/>
                      <a:pt x="3682875" y="1098564"/>
                      <a:pt x="3690371" y="1098564"/>
                    </a:cubicBezTo>
                    <a:cubicBezTo>
                      <a:pt x="3854603" y="1098564"/>
                      <a:pt x="4162625" y="1098564"/>
                      <a:pt x="4326858" y="1098564"/>
                    </a:cubicBezTo>
                    <a:cubicBezTo>
                      <a:pt x="4340487" y="1098564"/>
                      <a:pt x="4354798" y="1098564"/>
                      <a:pt x="4368427" y="1098564"/>
                    </a:cubicBezTo>
                    <a:cubicBezTo>
                      <a:pt x="4405226" y="1098564"/>
                      <a:pt x="4459744" y="1066536"/>
                      <a:pt x="4459744" y="1015426"/>
                    </a:cubicBezTo>
                    <a:lnTo>
                      <a:pt x="4459744" y="659020"/>
                    </a:lnTo>
                    <a:cubicBezTo>
                      <a:pt x="4532660" y="646072"/>
                      <a:pt x="4611710" y="615407"/>
                      <a:pt x="4665545" y="552030"/>
                    </a:cubicBezTo>
                    <a:cubicBezTo>
                      <a:pt x="4672360" y="543171"/>
                      <a:pt x="4675086" y="532268"/>
                      <a:pt x="4673042" y="522046"/>
                    </a:cubicBezTo>
                    <a:cubicBezTo>
                      <a:pt x="4752091" y="414375"/>
                      <a:pt x="4786846" y="264453"/>
                      <a:pt x="4794342" y="184721"/>
                    </a:cubicBezTo>
                    <a:close/>
                  </a:path>
                </a:pathLst>
              </a:custGeom>
              <a:solidFill>
                <a:srgbClr val="60BE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8"/>
              <p:cNvGrpSpPr/>
              <p:nvPr/>
            </p:nvGrpSpPr>
            <p:grpSpPr>
              <a:xfrm>
                <a:off x="477110" y="5658084"/>
                <a:ext cx="655351" cy="517912"/>
                <a:chOff x="6456816" y="5667609"/>
                <a:chExt cx="655351" cy="517912"/>
              </a:xfrm>
            </p:grpSpPr>
            <p:sp>
              <p:nvSpPr>
                <p:cNvPr id="24" name="Google Shape;24;p8"/>
                <p:cNvSpPr/>
                <p:nvPr/>
              </p:nvSpPr>
              <p:spPr>
                <a:xfrm>
                  <a:off x="6456816" y="5667609"/>
                  <a:ext cx="517913" cy="517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912" h="517912" extrusionOk="0">
                      <a:moveTo>
                        <a:pt x="460475" y="259443"/>
                      </a:moveTo>
                      <a:cubicBezTo>
                        <a:pt x="460475" y="370470"/>
                        <a:pt x="370470" y="460475"/>
                        <a:pt x="259443" y="460475"/>
                      </a:cubicBezTo>
                      <a:cubicBezTo>
                        <a:pt x="148416" y="460475"/>
                        <a:pt x="58411" y="370470"/>
                        <a:pt x="58411" y="259443"/>
                      </a:cubicBezTo>
                      <a:cubicBezTo>
                        <a:pt x="58411" y="148416"/>
                        <a:pt x="148416" y="58411"/>
                        <a:pt x="259443" y="58411"/>
                      </a:cubicBezTo>
                      <a:cubicBezTo>
                        <a:pt x="370470" y="58411"/>
                        <a:pt x="460475" y="148416"/>
                        <a:pt x="460475" y="259443"/>
                      </a:cubicBezTo>
                      <a:close/>
                    </a:path>
                  </a:pathLst>
                </a:custGeom>
                <a:noFill/>
                <a:ln w="108850" cap="flat" cmpd="sng">
                  <a:solidFill>
                    <a:srgbClr val="60BED4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8"/>
                <p:cNvSpPr/>
                <p:nvPr/>
              </p:nvSpPr>
              <p:spPr>
                <a:xfrm>
                  <a:off x="6913640" y="5874290"/>
                  <a:ext cx="198527" cy="12946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60BED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8"/>
              <p:cNvSpPr/>
              <p:nvPr/>
            </p:nvSpPr>
            <p:spPr>
              <a:xfrm>
                <a:off x="995023" y="5898145"/>
                <a:ext cx="6479203" cy="65334"/>
              </a:xfrm>
              <a:prstGeom prst="rect">
                <a:avLst/>
              </a:prstGeom>
              <a:solidFill>
                <a:srgbClr val="60BE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os objetos" type="twoObj">
  <p:cSld name="TWO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el título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texto vertical" type="vertTx">
  <p:cSld name="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>
  <p:cSld name="1_Title + 1 column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2700" y="4975226"/>
            <a:ext cx="3830638" cy="16986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3827463" y="4975226"/>
            <a:ext cx="2727325" cy="169863"/>
          </a:xfrm>
          <a:prstGeom prst="rect">
            <a:avLst/>
          </a:prstGeom>
          <a:solidFill>
            <a:srgbClr val="266F8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6554788" y="4975226"/>
            <a:ext cx="1612900" cy="169863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8167688" y="4975226"/>
            <a:ext cx="966788" cy="169863"/>
          </a:xfrm>
          <a:prstGeom prst="rect">
            <a:avLst/>
          </a:prstGeom>
          <a:solidFill>
            <a:srgbClr val="7EC0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5666194" y="1473264"/>
            <a:ext cx="3007881" cy="3007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>
            <a:spLocks noGrp="1"/>
          </p:cNvSpPr>
          <p:nvPr>
            <p:ph type="pic" idx="2"/>
          </p:nvPr>
        </p:nvSpPr>
        <p:spPr>
          <a:xfrm>
            <a:off x="5406279" y="1232034"/>
            <a:ext cx="3007881" cy="30078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334650" y="133076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tyle slide layout">
  <p:cSld name="1_Style slide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2169994" y="0"/>
            <a:ext cx="6730053" cy="5143500"/>
          </a:xfrm>
          <a:custGeom>
            <a:avLst/>
            <a:gdLst/>
            <a:ahLst/>
            <a:cxnLst/>
            <a:rect l="l" t="t" r="r" b="b"/>
            <a:pathLst>
              <a:path w="9202402" h="6858000" extrusionOk="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2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2413947" y="0"/>
            <a:ext cx="6730053" cy="5143500"/>
          </a:xfrm>
          <a:custGeom>
            <a:avLst/>
            <a:gdLst/>
            <a:ahLst/>
            <a:cxnLst/>
            <a:rect l="l" t="t" r="r" b="b"/>
            <a:pathLst>
              <a:path w="9202402" h="6858000" extrusionOk="0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>
  <p:cSld name="1_Title + 1 column 6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5"/>
          <p:cNvGrpSpPr/>
          <p:nvPr/>
        </p:nvGrpSpPr>
        <p:grpSpPr>
          <a:xfrm>
            <a:off x="-1588" y="4831402"/>
            <a:ext cx="9145463" cy="320330"/>
            <a:chOff x="-1276350" y="3697287"/>
            <a:chExt cx="12192000" cy="427038"/>
          </a:xfrm>
        </p:grpSpPr>
        <p:cxnSp>
          <p:nvCxnSpPr>
            <p:cNvPr id="120" name="Google Shape;120;p15"/>
            <p:cNvCxnSpPr/>
            <p:nvPr/>
          </p:nvCxnSpPr>
          <p:spPr>
            <a:xfrm>
              <a:off x="-1276350" y="3697287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2E85A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1" name="Google Shape;121;p15"/>
            <p:cNvSpPr/>
            <p:nvPr/>
          </p:nvSpPr>
          <p:spPr>
            <a:xfrm>
              <a:off x="-1276350" y="3751346"/>
              <a:ext cx="12192000" cy="372979"/>
            </a:xfrm>
            <a:prstGeom prst="rect">
              <a:avLst/>
            </a:prstGeom>
            <a:solidFill>
              <a:srgbClr val="2E85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5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333793" y="13213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26" name="Google Shape;12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6076" y="69850"/>
            <a:ext cx="782011" cy="783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Agenda slide layout">
  <p:cSld name="3_Agenda slide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>
  <p:cSld name="1_Title + 1 column 7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334650" y="133076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1_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373061" y="998078"/>
            <a:ext cx="2560640" cy="388512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550983" y="1105202"/>
            <a:ext cx="110650" cy="3606545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199375" y="147199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objetos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urnal.pascaumnaw.ac.id/index.php/JMN/about/editorialPolic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jurnal.pascaumnaw.ac.id/index.php/JMN/about/editorialPolic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jurnal.pascaumnaw.ac.id/index.php/JMN/about/editorialPolici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jurnal.pascaumnaw.ac.id/index.php/JMN/about/editorialPolic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jurnal.pascaumnaw.ac.id/index.php/JMN/about/editorialPolic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219" name="Google Shape;219;p1"/>
          <p:cNvSpPr txBox="1">
            <a:spLocks noGrp="1"/>
          </p:cNvSpPr>
          <p:nvPr>
            <p:ph type="title"/>
          </p:nvPr>
        </p:nvSpPr>
        <p:spPr>
          <a:xfrm>
            <a:off x="582382" y="289038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Como añadir un libro a Mendeley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C35F70-C3B9-0C91-C46B-C7517F566412}"/>
              </a:ext>
            </a:extLst>
          </p:cNvPr>
          <p:cNvSpPr txBox="1"/>
          <p:nvPr/>
        </p:nvSpPr>
        <p:spPr>
          <a:xfrm>
            <a:off x="185255" y="851462"/>
            <a:ext cx="6166624" cy="456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b="1" dirty="0">
                <a:solidFill>
                  <a:srgbClr val="FF0000"/>
                </a:solidFill>
              </a:rPr>
              <a:t>AÑADIR REFERENCIAS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650C0-4161-C0D4-DE5D-1738A31F7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2365" y="160033"/>
            <a:ext cx="2491635" cy="13828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BCF829-1E1A-FD46-2CBB-60D86CE55DBB}"/>
              </a:ext>
            </a:extLst>
          </p:cNvPr>
          <p:cNvSpPr txBox="1"/>
          <p:nvPr/>
        </p:nvSpPr>
        <p:spPr>
          <a:xfrm>
            <a:off x="185255" y="1382049"/>
            <a:ext cx="7356088" cy="339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Mendeley dispone de diferentes opciones para añadir referencias:</a:t>
            </a:r>
          </a:p>
          <a:p>
            <a:endParaRPr lang="es-ES" dirty="0"/>
          </a:p>
          <a:p>
            <a:pPr>
              <a:lnSpc>
                <a:spcPct val="150000"/>
              </a:lnSpc>
            </a:pPr>
            <a:r>
              <a:rPr lang="es-ES" dirty="0"/>
              <a:t>Manualmente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Añadiendo directamente documentos desde archivos PDF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Importando desde otros gestores bibliográficos como </a:t>
            </a:r>
            <a:r>
              <a:rPr lang="es-ES" dirty="0" err="1"/>
              <a:t>EndNote</a:t>
            </a:r>
            <a:r>
              <a:rPr lang="es-ES" dirty="0"/>
              <a:t>, </a:t>
            </a:r>
            <a:r>
              <a:rPr lang="es-ES" dirty="0" err="1"/>
              <a:t>BibText</a:t>
            </a:r>
            <a:r>
              <a:rPr lang="es-ES" dirty="0"/>
              <a:t> y otras bibliotecas con formato RIS.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Importando resultados desde Bases de datos. Ejemplos: </a:t>
            </a:r>
            <a:r>
              <a:rPr lang="es-ES" dirty="0" err="1"/>
              <a:t>Mergullador</a:t>
            </a:r>
            <a:r>
              <a:rPr lang="es-ES" dirty="0"/>
              <a:t>, </a:t>
            </a:r>
            <a:r>
              <a:rPr lang="es-ES" dirty="0" err="1"/>
              <a:t>Embase</a:t>
            </a:r>
            <a:r>
              <a:rPr lang="es-ES" dirty="0"/>
              <a:t>, Web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Science</a:t>
            </a:r>
            <a:r>
              <a:rPr lang="es-ES" dirty="0"/>
              <a:t>,…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Importando desde otros sitios Web 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(</a:t>
            </a:r>
            <a:r>
              <a:rPr lang="es-ES" dirty="0" err="1"/>
              <a:t>Synchronize</a:t>
            </a:r>
            <a:r>
              <a:rPr lang="es-ES" dirty="0"/>
              <a:t> Library) Sincronizando desde cuentas de </a:t>
            </a:r>
            <a:r>
              <a:rPr lang="es-ES" dirty="0" err="1"/>
              <a:t>CiteUlike</a:t>
            </a:r>
            <a:r>
              <a:rPr lang="es-ES" dirty="0"/>
              <a:t> y Zotero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dirty="0"/>
              <a:t>Añadiendo referencias desde cuentas de otros usuarios de Mendeley 4.1.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4D69E86E-D027-67D7-6FDC-ABC12181C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>
            <a:extLst>
              <a:ext uri="{FF2B5EF4-FFF2-40B4-BE49-F238E27FC236}">
                <a16:creationId xmlns:a16="http://schemas.microsoft.com/office/drawing/2014/main" id="{BB0579DD-EA73-65DA-B1B7-D63B520F4A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219" name="Google Shape;219;p1">
            <a:extLst>
              <a:ext uri="{FF2B5EF4-FFF2-40B4-BE49-F238E27FC236}">
                <a16:creationId xmlns:a16="http://schemas.microsoft.com/office/drawing/2014/main" id="{6512EB18-0908-D49F-945A-FFAF5FEAC4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382" y="289038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 dirty="0"/>
              <a:t>Manualmente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82B596-99FC-91FF-AE78-B47D66487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2365" y="160033"/>
            <a:ext cx="2491635" cy="13828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67F995-CFDE-561B-F50B-E4D325E8A381}"/>
              </a:ext>
            </a:extLst>
          </p:cNvPr>
          <p:cNvSpPr txBox="1"/>
          <p:nvPr/>
        </p:nvSpPr>
        <p:spPr>
          <a:xfrm>
            <a:off x="152400" y="916774"/>
            <a:ext cx="6239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Menú principal pulsamos en </a:t>
            </a:r>
            <a:r>
              <a:rPr lang="es-ES" b="1" dirty="0"/>
              <a:t>“File” </a:t>
            </a:r>
            <a:r>
              <a:rPr lang="es-ES" dirty="0"/>
              <a:t>y elegimos </a:t>
            </a:r>
            <a:r>
              <a:rPr lang="es-ES" b="1" dirty="0"/>
              <a:t>“</a:t>
            </a:r>
            <a:r>
              <a:rPr lang="es-ES" b="1" dirty="0" err="1"/>
              <a:t>Add</a:t>
            </a:r>
            <a:r>
              <a:rPr lang="es-ES" b="1" dirty="0"/>
              <a:t> </a:t>
            </a:r>
            <a:r>
              <a:rPr lang="es-ES" b="1" dirty="0" err="1"/>
              <a:t>entry</a:t>
            </a:r>
            <a:r>
              <a:rPr lang="es-ES" b="1" dirty="0"/>
              <a:t> </a:t>
            </a:r>
            <a:r>
              <a:rPr lang="es-ES" b="1" dirty="0" err="1"/>
              <a:t>manually</a:t>
            </a:r>
            <a:r>
              <a:rPr lang="es-ES" b="1" dirty="0"/>
              <a:t>”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4DCDFEA-D722-C523-E435-D114E5A8A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22" y="1224551"/>
            <a:ext cx="3238952" cy="37533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1FA3E5C-03C3-BB65-4D0A-B4BDE4B5F9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848" t="9684" r="4596" b="10504"/>
          <a:stretch/>
        </p:blipFill>
        <p:spPr>
          <a:xfrm>
            <a:off x="4246489" y="1442224"/>
            <a:ext cx="1776761" cy="13381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A7102E3-72E9-584E-1CA9-40E708262D9A}"/>
              </a:ext>
            </a:extLst>
          </p:cNvPr>
          <p:cNvSpPr txBox="1"/>
          <p:nvPr/>
        </p:nvSpPr>
        <p:spPr>
          <a:xfrm>
            <a:off x="4034223" y="2946600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Nos aparecerá formulario para introduzcamos</a:t>
            </a:r>
          </a:p>
          <a:p>
            <a:r>
              <a:rPr lang="es-ES" dirty="0"/>
              <a:t>datos del nuevo documento.</a:t>
            </a:r>
          </a:p>
          <a:p>
            <a:r>
              <a:rPr lang="es-ES" dirty="0"/>
              <a:t>artículo de revista (</a:t>
            </a:r>
            <a:r>
              <a:rPr lang="es-ES" dirty="0" err="1"/>
              <a:t>journal</a:t>
            </a:r>
            <a:r>
              <a:rPr lang="es-ES" dirty="0"/>
              <a:t> </a:t>
            </a:r>
            <a:r>
              <a:rPr lang="es-ES" dirty="0" err="1"/>
              <a:t>article</a:t>
            </a:r>
            <a:r>
              <a:rPr lang="es-ES" dirty="0"/>
              <a:t>), tesis (</a:t>
            </a:r>
            <a:r>
              <a:rPr lang="es-ES" dirty="0" err="1"/>
              <a:t>thesis</a:t>
            </a:r>
            <a:r>
              <a:rPr lang="es-ES" dirty="0"/>
              <a:t>), capítulo de libro (</a:t>
            </a:r>
            <a:r>
              <a:rPr lang="es-ES" dirty="0" err="1"/>
              <a:t>book</a:t>
            </a:r>
            <a:r>
              <a:rPr lang="es-ES" dirty="0"/>
              <a:t> </a:t>
            </a:r>
            <a:r>
              <a:rPr lang="es-ES" dirty="0" err="1"/>
              <a:t>section</a:t>
            </a:r>
            <a:r>
              <a:rPr lang="es-ES" dirty="0"/>
              <a:t>),… Mendeley dispone de 20 tipos de documentos distintos , en función del tipo de documento elegido los campos a rellenar serán distintos. Además nosotros podemos personalizar y añadir otros campos a cada tipo de documento desde “Tools &gt;</a:t>
            </a:r>
            <a:r>
              <a:rPr lang="es-ES" dirty="0" err="1"/>
              <a:t>options</a:t>
            </a:r>
            <a:r>
              <a:rPr lang="es-ES" dirty="0"/>
              <a:t>&gt;</a:t>
            </a:r>
            <a:r>
              <a:rPr lang="es-ES" dirty="0" err="1"/>
              <a:t>document</a:t>
            </a:r>
            <a:r>
              <a:rPr lang="es-ES" dirty="0"/>
              <a:t> </a:t>
            </a:r>
            <a:r>
              <a:rPr lang="es-ES" dirty="0" err="1"/>
              <a:t>details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825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DAA72269-E649-19C4-A6F8-5D22A958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>
            <a:extLst>
              <a:ext uri="{FF2B5EF4-FFF2-40B4-BE49-F238E27FC236}">
                <a16:creationId xmlns:a16="http://schemas.microsoft.com/office/drawing/2014/main" id="{9EC6F892-C11F-293B-2ABA-824CBADDE8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219" name="Google Shape;219;p1">
            <a:extLst>
              <a:ext uri="{FF2B5EF4-FFF2-40B4-BE49-F238E27FC236}">
                <a16:creationId xmlns:a16="http://schemas.microsoft.com/office/drawing/2014/main" id="{AE0670E7-EDC8-D62F-4FC2-A5F5513A4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382" y="289038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 dirty="0"/>
              <a:t>Manualmente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F37F2A-A261-0BEF-0A24-DBA7FBDE2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52365" y="160033"/>
            <a:ext cx="2491635" cy="138285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500833-E525-7CF8-FE67-4A0D101D231A}"/>
              </a:ext>
            </a:extLst>
          </p:cNvPr>
          <p:cNvSpPr txBox="1"/>
          <p:nvPr/>
        </p:nvSpPr>
        <p:spPr>
          <a:xfrm>
            <a:off x="3677385" y="1252895"/>
            <a:ext cx="5102342" cy="296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Nos aparecerá formulario para introducir datos del documento</a:t>
            </a:r>
          </a:p>
          <a:p>
            <a:pPr>
              <a:lnSpc>
                <a:spcPct val="150000"/>
              </a:lnSpc>
            </a:pPr>
            <a:r>
              <a:rPr lang="es-ES" b="1" dirty="0"/>
              <a:t>1º.Indicar tipo de documento:</a:t>
            </a:r>
          </a:p>
          <a:p>
            <a:pPr>
              <a:lnSpc>
                <a:spcPct val="150000"/>
              </a:lnSpc>
            </a:pPr>
            <a:r>
              <a:rPr lang="es-ES" dirty="0"/>
              <a:t>- Artículo de revista (</a:t>
            </a:r>
            <a:r>
              <a:rPr lang="es-ES" dirty="0" err="1"/>
              <a:t>journal</a:t>
            </a:r>
            <a:r>
              <a:rPr lang="es-ES" dirty="0"/>
              <a:t> </a:t>
            </a:r>
            <a:r>
              <a:rPr lang="es-ES" dirty="0" err="1"/>
              <a:t>article</a:t>
            </a:r>
            <a:r>
              <a:rPr lang="es-ES" dirty="0"/>
              <a:t>),</a:t>
            </a:r>
          </a:p>
          <a:p>
            <a:pPr>
              <a:lnSpc>
                <a:spcPct val="150000"/>
              </a:lnSpc>
            </a:pPr>
            <a:r>
              <a:rPr lang="es-ES" dirty="0"/>
              <a:t>- </a:t>
            </a:r>
            <a:r>
              <a:rPr lang="es-ES" dirty="0" err="1"/>
              <a:t>Ttesis</a:t>
            </a:r>
            <a:r>
              <a:rPr lang="es-ES" dirty="0"/>
              <a:t> (</a:t>
            </a:r>
            <a:r>
              <a:rPr lang="es-ES" dirty="0" err="1"/>
              <a:t>thesis</a:t>
            </a:r>
            <a:r>
              <a:rPr lang="es-ES" dirty="0"/>
              <a:t>),</a:t>
            </a:r>
          </a:p>
          <a:p>
            <a:pPr>
              <a:lnSpc>
                <a:spcPct val="150000"/>
              </a:lnSpc>
            </a:pPr>
            <a:r>
              <a:rPr lang="es-ES" dirty="0"/>
              <a:t>- Capítulo de libro (</a:t>
            </a:r>
            <a:r>
              <a:rPr lang="es-ES" dirty="0" err="1"/>
              <a:t>book</a:t>
            </a:r>
            <a:r>
              <a:rPr lang="es-ES" dirty="0"/>
              <a:t> </a:t>
            </a:r>
            <a:r>
              <a:rPr lang="es-ES" dirty="0" err="1"/>
              <a:t>section</a:t>
            </a:r>
            <a:r>
              <a:rPr lang="es-ES" dirty="0"/>
              <a:t>),…</a:t>
            </a:r>
          </a:p>
          <a:p>
            <a:pPr>
              <a:lnSpc>
                <a:spcPct val="150000"/>
              </a:lnSpc>
            </a:pPr>
            <a:r>
              <a:rPr lang="es-ES" dirty="0"/>
              <a:t> ……Mendeley dispone de 20 tipos de documentos distintos , </a:t>
            </a:r>
          </a:p>
          <a:p>
            <a:pPr>
              <a:lnSpc>
                <a:spcPct val="150000"/>
              </a:lnSpc>
            </a:pPr>
            <a:r>
              <a:rPr lang="es-ES" dirty="0"/>
              <a:t>Además, podemos personalizar y añadir otros campos a cada tipo de documento desde </a:t>
            </a:r>
            <a:r>
              <a:rPr lang="es-ES" b="1" dirty="0"/>
              <a:t>“Tools &gt;</a:t>
            </a:r>
            <a:r>
              <a:rPr lang="es-ES" b="1" dirty="0" err="1"/>
              <a:t>options</a:t>
            </a:r>
            <a:r>
              <a:rPr lang="es-ES" b="1" dirty="0"/>
              <a:t>&gt;</a:t>
            </a:r>
            <a:r>
              <a:rPr lang="es-ES" b="1" dirty="0" err="1"/>
              <a:t>document</a:t>
            </a:r>
            <a:r>
              <a:rPr lang="es-ES" b="1" dirty="0"/>
              <a:t> </a:t>
            </a:r>
            <a:r>
              <a:rPr lang="es-ES" b="1" dirty="0" err="1"/>
              <a:t>details</a:t>
            </a:r>
            <a:endParaRPr lang="es-ES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7EF70A-490D-2525-5A2E-9B32155F0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0" y="949257"/>
            <a:ext cx="3680224" cy="34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4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A9DF830F-07C2-A877-634A-CF0D99A44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>
            <a:extLst>
              <a:ext uri="{FF2B5EF4-FFF2-40B4-BE49-F238E27FC236}">
                <a16:creationId xmlns:a16="http://schemas.microsoft.com/office/drawing/2014/main" id="{B59BCA4E-6CBF-0A87-C399-DDA8A92CE1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219" name="Google Shape;219;p1">
            <a:extLst>
              <a:ext uri="{FF2B5EF4-FFF2-40B4-BE49-F238E27FC236}">
                <a16:creationId xmlns:a16="http://schemas.microsoft.com/office/drawing/2014/main" id="{52A31AB7-13C0-9A87-33F9-2BF5A7E98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958" y="0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 sz="14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Deberemos elegir: Book e ir rellanando todos los apartados correspondientes</a:t>
            </a:r>
            <a:endParaRPr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8B39DB-D1FC-87F6-F890-708B9C5DC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8868" y="5094"/>
            <a:ext cx="1709174" cy="9485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2F18DA-291C-83F3-295A-183D46EC1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4803"/>
            <a:ext cx="2870407" cy="33288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69D7AC-E272-3669-5B29-A26DAD767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194" y="1145975"/>
            <a:ext cx="3270134" cy="35276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3ED2A2-5C9B-E36A-BC6B-F7BDED66F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3228" y="1466688"/>
            <a:ext cx="2912770" cy="3085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50940FC-96BE-A7F4-581B-D5835C6C9C1C}"/>
              </a:ext>
            </a:extLst>
          </p:cNvPr>
          <p:cNvSpPr txBox="1"/>
          <p:nvPr/>
        </p:nvSpPr>
        <p:spPr>
          <a:xfrm>
            <a:off x="479965" y="708300"/>
            <a:ext cx="1048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1º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E2B125-FD97-ED11-27A0-3659D66B09C5}"/>
              </a:ext>
            </a:extLst>
          </p:cNvPr>
          <p:cNvSpPr txBox="1"/>
          <p:nvPr/>
        </p:nvSpPr>
        <p:spPr>
          <a:xfrm>
            <a:off x="4047893" y="905058"/>
            <a:ext cx="1048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2º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26A376-FF7A-844F-1042-F80D12FDF880}"/>
              </a:ext>
            </a:extLst>
          </p:cNvPr>
          <p:cNvSpPr txBox="1"/>
          <p:nvPr/>
        </p:nvSpPr>
        <p:spPr>
          <a:xfrm>
            <a:off x="7273606" y="963962"/>
            <a:ext cx="1048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rgbClr val="FF0000"/>
                </a:solidFill>
              </a:rPr>
              <a:t>3º</a:t>
            </a:r>
          </a:p>
        </p:txBody>
      </p:sp>
    </p:spTree>
    <p:extLst>
      <p:ext uri="{BB962C8B-B14F-4D97-AF65-F5344CB8AC3E}">
        <p14:creationId xmlns:p14="http://schemas.microsoft.com/office/powerpoint/2010/main" val="47599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5A147AFC-5741-4029-5B42-C105BE86A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">
            <a:extLst>
              <a:ext uri="{FF2B5EF4-FFF2-40B4-BE49-F238E27FC236}">
                <a16:creationId xmlns:a16="http://schemas.microsoft.com/office/drawing/2014/main" id="{C7D99594-8818-9CC4-4877-57DBB43D1D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0DB8BC-A08C-26CA-F707-88EABAA6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8868" y="5094"/>
            <a:ext cx="1709174" cy="9485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040754A-C7D2-AAC4-165E-B83A241A95A0}"/>
              </a:ext>
            </a:extLst>
          </p:cNvPr>
          <p:cNvSpPr txBox="1"/>
          <p:nvPr/>
        </p:nvSpPr>
        <p:spPr>
          <a:xfrm>
            <a:off x="345531" y="436653"/>
            <a:ext cx="669460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/>
              <a:t>Finalmente, añadiremos nuestra entrada de datos </a:t>
            </a:r>
            <a:r>
              <a:rPr lang="es-ES" b="1" dirty="0"/>
              <a:t>“</a:t>
            </a:r>
            <a:r>
              <a:rPr lang="es-ES" b="1" dirty="0" err="1"/>
              <a:t>add</a:t>
            </a:r>
            <a:r>
              <a:rPr lang="es-ES" b="1" dirty="0"/>
              <a:t> </a:t>
            </a:r>
            <a:r>
              <a:rPr lang="es-ES" b="1" dirty="0" err="1"/>
              <a:t>entry</a:t>
            </a:r>
            <a:r>
              <a:rPr lang="es-ES" b="1" dirty="0"/>
              <a:t>” </a:t>
            </a:r>
            <a:r>
              <a:rPr lang="es-ES" dirty="0"/>
              <a:t>y se creará y guardará nuestra referencia de libro.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E68B86-8F94-2774-7EED-FB2C4AD53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85" y="1911693"/>
            <a:ext cx="8806390" cy="15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32993"/>
      </p:ext>
    </p:extLst>
  </p:cSld>
  <p:clrMapOvr>
    <a:masterClrMapping/>
  </p:clrMapOvr>
</p:sld>
</file>

<file path=ppt/theme/theme1.xml><?xml version="1.0" encoding="utf-8"?>
<a:theme xmlns:a="http://schemas.openxmlformats.org/drawingml/2006/main" name="Dercetus template">
  <a:themeElements>
    <a:clrScheme name="Verde azulado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281</Words>
  <Application>Microsoft Office PowerPoint</Application>
  <PresentationFormat>Presentación en pantalla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DM Sans</vt:lpstr>
      <vt:lpstr>Dercetus template</vt:lpstr>
      <vt:lpstr>Diseño personalizado</vt:lpstr>
      <vt:lpstr>Como añadir un libro a Mendeley</vt:lpstr>
      <vt:lpstr>Manualmente</vt:lpstr>
      <vt:lpstr>Manualmente</vt:lpstr>
      <vt:lpstr>Deberemos elegir: Book e ir rellanando todos los apartados correspondientes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Roberto Suárez Diéguez</cp:lastModifiedBy>
  <cp:revision>13</cp:revision>
  <dcterms:modified xsi:type="dcterms:W3CDTF">2024-11-30T18:45:17Z</dcterms:modified>
</cp:coreProperties>
</file>